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20" autoAdjust="0"/>
  </p:normalViewPr>
  <p:slideViewPr>
    <p:cSldViewPr snapToGrid="0" snapToObjects="1">
      <p:cViewPr varScale="1">
        <p:scale>
          <a:sx n="101" d="100"/>
          <a:sy n="101" d="100"/>
        </p:scale>
        <p:origin x="-17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422275"/>
            <a:ext cx="83820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8475" y="6172200"/>
            <a:ext cx="8153400" cy="0"/>
          </a:xfrm>
          <a:prstGeom prst="line">
            <a:avLst/>
          </a:prstGeom>
          <a:noFill/>
          <a:ln w="25400">
            <a:solidFill>
              <a:srgbClr val="005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354138" y="381000"/>
            <a:ext cx="6075362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r>
              <a:rPr lang="en-US" sz="2200" i="1" smtClean="0">
                <a:solidFill>
                  <a:schemeClr val="bg2"/>
                </a:solidFill>
                <a:cs typeface="+mn-cs"/>
              </a:rPr>
              <a:t>NA-MIC</a:t>
            </a:r>
          </a:p>
          <a:p>
            <a:pPr eaLnBrk="1" hangingPunct="1">
              <a:defRPr/>
            </a:pPr>
            <a:r>
              <a:rPr lang="en-US" sz="2200" i="1" smtClean="0">
                <a:solidFill>
                  <a:schemeClr val="bg2"/>
                </a:solidFill>
                <a:cs typeface="+mn-cs"/>
              </a:rPr>
              <a:t>National Alliance for Medical Image Computing </a:t>
            </a:r>
            <a:br>
              <a:rPr lang="en-US" sz="2200" i="1" smtClean="0">
                <a:solidFill>
                  <a:schemeClr val="bg2"/>
                </a:solidFill>
                <a:cs typeface="+mn-cs"/>
              </a:rPr>
            </a:br>
            <a:r>
              <a:rPr lang="en-US" sz="2200" i="1" smtClean="0">
                <a:solidFill>
                  <a:schemeClr val="bg2"/>
                </a:solidFill>
                <a:cs typeface="+mn-cs"/>
              </a:rPr>
              <a:t>http://na-mic.org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981200"/>
            <a:ext cx="70866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70866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1506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4679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18097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2768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1145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0988"/>
            <a:ext cx="8459788" cy="998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1727200"/>
            <a:ext cx="4152900" cy="4237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27200"/>
            <a:ext cx="4154488" cy="4237038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9430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6071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36954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543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76400"/>
            <a:ext cx="3543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280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62726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4053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73715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50259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728352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28600"/>
            <a:ext cx="83820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239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498475" y="6172200"/>
            <a:ext cx="8153400" cy="0"/>
          </a:xfrm>
          <a:prstGeom prst="line">
            <a:avLst/>
          </a:prstGeom>
          <a:noFill/>
          <a:ln w="25400">
            <a:solidFill>
              <a:srgbClr val="0050A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1203325" y="6251575"/>
            <a:ext cx="338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r>
              <a:rPr lang="en-US" sz="1200" i="1" smtClean="0">
                <a:solidFill>
                  <a:schemeClr val="bg2"/>
                </a:solidFill>
                <a:cs typeface="+mn-cs"/>
              </a:rPr>
              <a:t>National Alliance for Medical Image Computing </a:t>
            </a:r>
            <a:br>
              <a:rPr lang="en-US" sz="1200" i="1" smtClean="0">
                <a:solidFill>
                  <a:schemeClr val="bg2"/>
                </a:solidFill>
                <a:cs typeface="+mn-cs"/>
              </a:rPr>
            </a:br>
            <a:r>
              <a:rPr lang="en-US" sz="1200" i="1" smtClean="0">
                <a:solidFill>
                  <a:schemeClr val="bg2"/>
                </a:solidFill>
                <a:cs typeface="+mn-cs"/>
              </a:rPr>
              <a:t>http://na-mic.org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p14="http://schemas.microsoft.com/office/powerpoint/2010/main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6878" y="2105765"/>
            <a:ext cx="8144872" cy="1470025"/>
          </a:xfrm>
        </p:spPr>
        <p:txBody>
          <a:bodyPr/>
          <a:lstStyle/>
          <a:p>
            <a:r>
              <a:rPr lang="en-US" dirty="0" smtClean="0"/>
              <a:t>Core 1b: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8770" y="3750958"/>
            <a:ext cx="3639567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Steve Pieper, </a:t>
            </a:r>
            <a:r>
              <a:rPr lang="en-US" dirty="0" err="1" smtClean="0"/>
              <a:t>Isomics</a:t>
            </a:r>
            <a:endParaRPr lang="en-US" dirty="0" smtClean="0"/>
          </a:p>
          <a:p>
            <a:r>
              <a:rPr lang="en-US" dirty="0" smtClean="0"/>
              <a:t>Jim Miller, GE</a:t>
            </a:r>
          </a:p>
          <a:p>
            <a:r>
              <a:rPr lang="en-US" dirty="0" smtClean="0"/>
              <a:t>Stephen Aylward, Kitware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498149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58963"/>
            <a:ext cx="1176338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738961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024" y="188940"/>
            <a:ext cx="7485776" cy="1143000"/>
          </a:xfrm>
        </p:spPr>
        <p:txBody>
          <a:bodyPr/>
          <a:lstStyle/>
          <a:p>
            <a:r>
              <a:rPr lang="en-US" dirty="0" smtClean="0"/>
              <a:t>Engineering Team – 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927" y="1336152"/>
            <a:ext cx="270434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clisle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davisb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demian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domibel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dpace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fedorov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finetjul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francois_budin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freudling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gcasey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haehn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harveerar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hayes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hjohnson</a:t>
            </a:r>
            <a:r>
              <a:rPr lang="en-US" sz="1600" dirty="0" smtClean="0"/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568" y="1336152"/>
            <a:ext cx="270434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FeiZhao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Michael.jeulinl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Yong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alexy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andy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atriveg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awiles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aylward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barre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benjamin.long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bess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blezek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casey.goodlett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christopher.mullins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84182" y="1362520"/>
            <a:ext cx="270434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 smtClean="0"/>
              <a:t>hliu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hong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hyang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ibanez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ilknur.kabul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inorton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jcfr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jcross186 </a:t>
            </a:r>
          </a:p>
          <a:p>
            <a:pPr marL="0" indent="0">
              <a:buNone/>
            </a:pPr>
            <a:r>
              <a:rPr lang="en-US" sz="1600" dirty="0" err="1" smtClean="0"/>
              <a:t>joe.snyder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johan.andruejol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jvs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karthik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kedar_p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kerstin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93437" y="1362612"/>
            <a:ext cx="270434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 smtClean="0"/>
              <a:t>kquintus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lantiga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lassoan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lauren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lorensen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maddah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malaterre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matthew.bowman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mccormic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mike </a:t>
            </a:r>
          </a:p>
          <a:p>
            <a:pPr marL="0" indent="0">
              <a:buNone/>
            </a:pPr>
            <a:r>
              <a:rPr lang="en-US" sz="1600" dirty="0" err="1" smtClean="0"/>
              <a:t>millerjv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mscully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naucoin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nicky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487884" y="1362520"/>
            <a:ext cx="270434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 smtClean="0"/>
              <a:t>nobyhata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padfield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partyd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pieper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pinter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pkarasev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smtClean="0"/>
              <a:t>pkarasev3 </a:t>
            </a:r>
          </a:p>
          <a:p>
            <a:pPr marL="0" indent="0">
              <a:buNone/>
            </a:pPr>
            <a:r>
              <a:rPr lang="en-US" sz="1600" dirty="0" err="1" smtClean="0"/>
              <a:t>pohl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rjosest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rsierra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samset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sankhesh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sylvain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taox</a:t>
            </a:r>
            <a:endParaRPr lang="en-US" sz="16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759037" y="1382620"/>
            <a:ext cx="270434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 smtClean="0"/>
              <a:t>taylor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tgl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tokuda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tringo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ungi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vmagnotta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vrnova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wjp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ygao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yumin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zach.mullen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r>
              <a:rPr lang="en-US" sz="1600" dirty="0" err="1" smtClean="0"/>
              <a:t>zack.galbreath</a:t>
            </a:r>
            <a:r>
              <a:rPr lang="en-US" sz="1600" dirty="0" smtClean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87460" y="5529452"/>
            <a:ext cx="69305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Special thanks to Jean-Christophe </a:t>
            </a:r>
            <a:r>
              <a:rPr lang="en-US" i="1" dirty="0" err="1" smtClean="0"/>
              <a:t>Fillion</a:t>
            </a:r>
            <a:r>
              <a:rPr lang="en-US" i="1" dirty="0" smtClean="0"/>
              <a:t>-Robin, </a:t>
            </a:r>
            <a:r>
              <a:rPr lang="en-US" i="1" dirty="0" err="1" smtClean="0"/>
              <a:t>Julien</a:t>
            </a:r>
            <a:r>
              <a:rPr lang="en-US" i="1" dirty="0" smtClean="0"/>
              <a:t> </a:t>
            </a:r>
            <a:r>
              <a:rPr lang="en-US" i="1" dirty="0" err="1" smtClean="0"/>
              <a:t>Finet</a:t>
            </a:r>
            <a:r>
              <a:rPr lang="en-US" i="1" dirty="0" smtClean="0"/>
              <a:t>, Steve Pieper, Nicole </a:t>
            </a:r>
            <a:r>
              <a:rPr lang="en-US" i="1" dirty="0" err="1" smtClean="0"/>
              <a:t>Aucoin</a:t>
            </a:r>
            <a:r>
              <a:rPr lang="en-US" i="1" dirty="0" smtClean="0"/>
              <a:t>, </a:t>
            </a:r>
            <a:r>
              <a:rPr lang="en-US" i="1" dirty="0" err="1" smtClean="0"/>
              <a:t>Andrey</a:t>
            </a:r>
            <a:r>
              <a:rPr lang="en-US" i="1" dirty="0" smtClean="0"/>
              <a:t> </a:t>
            </a:r>
            <a:r>
              <a:rPr lang="en-US" i="1" dirty="0" err="1" smtClean="0"/>
              <a:t>Fedorov</a:t>
            </a:r>
            <a:r>
              <a:rPr lang="en-US" i="1" dirty="0" smtClean="0"/>
              <a:t>, Jim Miller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237442899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from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196" y="1600200"/>
            <a:ext cx="725484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DICOM</a:t>
            </a:r>
          </a:p>
          <a:p>
            <a:pPr lvl="1"/>
            <a:r>
              <a:rPr lang="en-US" dirty="0" smtClean="0"/>
              <a:t>Integration with clinical environments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User experience </a:t>
            </a:r>
            <a:r>
              <a:rPr lang="en-US" dirty="0"/>
              <a:t>c</a:t>
            </a:r>
            <a:r>
              <a:rPr lang="en-US" dirty="0" smtClean="0"/>
              <a:t>apabilities</a:t>
            </a:r>
          </a:p>
          <a:p>
            <a:pPr lvl="1"/>
            <a:r>
              <a:rPr lang="en-US" dirty="0" smtClean="0"/>
              <a:t>Extension framework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Dynamic Coding Environment</a:t>
            </a:r>
          </a:p>
          <a:p>
            <a:pPr lvl="1"/>
            <a:r>
              <a:rPr lang="en-US" dirty="0" smtClean="0"/>
              <a:t>Coding primitives</a:t>
            </a:r>
          </a:p>
          <a:p>
            <a:pPr lvl="1"/>
            <a:r>
              <a:rPr lang="en-US" dirty="0" smtClean="0"/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772234167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Themes from 2012 and for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55504"/>
            <a:ext cx="72390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Developers</a:t>
            </a:r>
          </a:p>
          <a:p>
            <a:pPr lvl="1"/>
            <a:r>
              <a:rPr lang="en-US" dirty="0" smtClean="0"/>
              <a:t>Algorithm developers</a:t>
            </a:r>
          </a:p>
          <a:p>
            <a:pPr lvl="2"/>
            <a:r>
              <a:rPr lang="en-US" dirty="0" smtClean="0"/>
              <a:t>Computer scientists, biomedical engineers</a:t>
            </a:r>
          </a:p>
          <a:p>
            <a:pPr lvl="2"/>
            <a:r>
              <a:rPr lang="en-US" dirty="0" smtClean="0"/>
              <a:t>Faculty, staff, and students</a:t>
            </a:r>
          </a:p>
          <a:p>
            <a:pPr lvl="1"/>
            <a:endParaRPr lang="en-US" dirty="0"/>
          </a:p>
          <a:p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DBP clinicians</a:t>
            </a:r>
          </a:p>
          <a:p>
            <a:pPr lvl="1"/>
            <a:r>
              <a:rPr lang="en-US" dirty="0" smtClean="0"/>
              <a:t>Patient assessment</a:t>
            </a:r>
          </a:p>
          <a:p>
            <a:pPr lvl="2"/>
            <a:r>
              <a:rPr lang="en-US" dirty="0" smtClean="0"/>
              <a:t>Detection, diagnosis, treatment planning, outcome</a:t>
            </a:r>
          </a:p>
          <a:p>
            <a:pPr lvl="1"/>
            <a:r>
              <a:rPr lang="en-US" dirty="0" smtClean="0"/>
              <a:t>Clinical hypothesis generation and testing</a:t>
            </a:r>
          </a:p>
          <a:p>
            <a:pPr lvl="2"/>
            <a:r>
              <a:rPr lang="en-US" dirty="0" smtClean="0"/>
              <a:t>Visualization and quantification</a:t>
            </a:r>
          </a:p>
          <a:p>
            <a:pPr lvl="2"/>
            <a:endParaRPr lang="en-US" dirty="0"/>
          </a:p>
          <a:p>
            <a:r>
              <a:rPr lang="en-US" dirty="0" smtClean="0"/>
              <a:t>The future</a:t>
            </a:r>
          </a:p>
        </p:txBody>
      </p:sp>
    </p:spTree>
    <p:extLst>
      <p:ext uri="{BB962C8B-B14F-4D97-AF65-F5344CB8AC3E}">
        <p14:creationId xmlns:p14="http://schemas.microsoft.com/office/powerpoint/2010/main" val="444923892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from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196" y="1600200"/>
            <a:ext cx="7254846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Data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DICOM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Integration with clinical environments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User experience </a:t>
            </a:r>
            <a:r>
              <a:rPr lang="en-US" dirty="0"/>
              <a:t>c</a:t>
            </a:r>
            <a:r>
              <a:rPr lang="en-US" dirty="0" smtClean="0"/>
              <a:t>apabilities</a:t>
            </a:r>
          </a:p>
          <a:p>
            <a:pPr lvl="1"/>
            <a:r>
              <a:rPr lang="en-US" dirty="0" smtClean="0"/>
              <a:t>Extension framework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Dynamic Coding Environment</a:t>
            </a:r>
          </a:p>
          <a:p>
            <a:pPr lvl="1"/>
            <a:r>
              <a:rPr lang="en-US" dirty="0" smtClean="0"/>
              <a:t>Coding primitives</a:t>
            </a:r>
          </a:p>
          <a:p>
            <a:pPr lvl="1"/>
            <a:r>
              <a:rPr lang="en-US" dirty="0" smtClean="0"/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3667319057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NA-MIC">
  <a:themeElements>
    <a:clrScheme name="NA-MIC-template-2004-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-MIC-template-2004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+mn-lt"/>
          </a:defRPr>
        </a:defPPr>
      </a:lstStyle>
    </a:txDef>
  </a:objectDefaults>
  <a:extraClrSchemeLst>
    <a:extraClrScheme>
      <a:clrScheme name="NA-MIC-template-2004-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AHM2013-Engineering-Data+Clinical.ppt</Template>
  <TotalTime>97</TotalTime>
  <Words>241</Words>
  <Application>Microsoft Macintosh PowerPoint</Application>
  <PresentationFormat>On-screen Show (4:3)</PresentationFormat>
  <Paragraphs>126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NA-MIC</vt:lpstr>
      <vt:lpstr>Core 1b: Engineering</vt:lpstr>
      <vt:lpstr>Engineering Team – Thank You!</vt:lpstr>
      <vt:lpstr>Themes from 2012</vt:lpstr>
      <vt:lpstr>Themes from 2012 and for 2013</vt:lpstr>
      <vt:lpstr>Themes from 2012</vt:lpstr>
    </vt:vector>
  </TitlesOfParts>
  <Company>Kitware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Aylward</dc:creator>
  <cp:lastModifiedBy>Stephen Aylward</cp:lastModifiedBy>
  <cp:revision>12</cp:revision>
  <dcterms:created xsi:type="dcterms:W3CDTF">2013-01-10T10:48:08Z</dcterms:created>
  <dcterms:modified xsi:type="dcterms:W3CDTF">2013-01-10T12:25:46Z</dcterms:modified>
</cp:coreProperties>
</file>