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156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7F12-7B4A-7E4C-B0AA-22941B908BBE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F2C0-E12C-C348-8A36-F2C9E7E2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4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7F12-7B4A-7E4C-B0AA-22941B908BBE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F2C0-E12C-C348-8A36-F2C9E7E2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7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7F12-7B4A-7E4C-B0AA-22941B908BBE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F2C0-E12C-C348-8A36-F2C9E7E2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4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7F12-7B4A-7E4C-B0AA-22941B908BBE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F2C0-E12C-C348-8A36-F2C9E7E2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9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7F12-7B4A-7E4C-B0AA-22941B908BBE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F2C0-E12C-C348-8A36-F2C9E7E2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2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7F12-7B4A-7E4C-B0AA-22941B908BBE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F2C0-E12C-C348-8A36-F2C9E7E2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9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7F12-7B4A-7E4C-B0AA-22941B908BBE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F2C0-E12C-C348-8A36-F2C9E7E2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6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7F12-7B4A-7E4C-B0AA-22941B908BBE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F2C0-E12C-C348-8A36-F2C9E7E2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4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7F12-7B4A-7E4C-B0AA-22941B908BBE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F2C0-E12C-C348-8A36-F2C9E7E2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5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7F12-7B4A-7E4C-B0AA-22941B908BBE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F2C0-E12C-C348-8A36-F2C9E7E2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0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7F12-7B4A-7E4C-B0AA-22941B908BBE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F2C0-E12C-C348-8A36-F2C9E7E2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6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D7F12-7B4A-7E4C-B0AA-22941B908BBE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0F2C0-E12C-C348-8A36-F2C9E7E2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7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CARMA Inhomogeneity Correction Filter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CARMA Center</a:t>
            </a:r>
          </a:p>
          <a:p>
            <a:r>
              <a:rPr lang="en-US" dirty="0" smtClean="0"/>
              <a:t>The University of Utah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Implementation of a local intensity correction for inhomogeneity due to coil placement in cardiac LGE-MRI images</a:t>
            </a:r>
          </a:p>
          <a:p>
            <a:r>
              <a:rPr lang="en-US" dirty="0" smtClean="0"/>
              <a:t>Intensity correction is specific to LGE-MRI </a:t>
            </a:r>
            <a:r>
              <a:rPr lang="en-US" dirty="0"/>
              <a:t>c</a:t>
            </a:r>
            <a:r>
              <a:rPr lang="en-US" dirty="0" smtClean="0"/>
              <a:t>ardiac images</a:t>
            </a:r>
          </a:p>
          <a:p>
            <a:r>
              <a:rPr lang="en-US" dirty="0" smtClean="0"/>
              <a:t>Inputs are a segmented region on which to base the intensity gradient model and a segmentation of the region of interest to apply the correction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7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Load Input Images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553" r="-1"/>
          <a:stretch/>
        </p:blipFill>
        <p:spPr>
          <a:xfrm>
            <a:off x="292100" y="1244601"/>
            <a:ext cx="8070362" cy="5257908"/>
          </a:xfrm>
          <a:ln>
            <a:solidFill>
              <a:srgbClr val="000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292100" y="2563706"/>
            <a:ext cx="2609362" cy="5834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462" y="3389923"/>
            <a:ext cx="2540000" cy="5232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this tutorial a blank image was used as an ROI mask</a:t>
            </a:r>
            <a:endParaRPr lang="en-US" sz="1400" dirty="0"/>
          </a:p>
        </p:txBody>
      </p:sp>
      <p:cxnSp>
        <p:nvCxnSpPr>
          <p:cNvPr id="12" name="Elbow Connector 11"/>
          <p:cNvCxnSpPr/>
          <p:nvPr/>
        </p:nvCxnSpPr>
        <p:spPr>
          <a:xfrm rot="16200000" flipH="1">
            <a:off x="103" y="3271612"/>
            <a:ext cx="583994" cy="17584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4176" y="3067538"/>
            <a:ext cx="1153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27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Create Output Image File</a:t>
            </a:r>
            <a:endParaRPr lang="en-US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48" r="-1"/>
          <a:stretch/>
        </p:blipFill>
        <p:spPr>
          <a:xfrm>
            <a:off x="457200" y="1325880"/>
            <a:ext cx="8188960" cy="5356720"/>
          </a:xfrm>
          <a:ln>
            <a:solidFill>
              <a:srgbClr val="00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57200" y="3239009"/>
            <a:ext cx="2628900" cy="1780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938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Apply Filter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289" b="2289"/>
          <a:stretch/>
        </p:blipFill>
        <p:spPr>
          <a:xfrm>
            <a:off x="528404" y="1247047"/>
            <a:ext cx="8158395" cy="5329761"/>
          </a:xfr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693586" y="5758011"/>
            <a:ext cx="451338" cy="1780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4924" y="4582408"/>
            <a:ext cx="1840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Corrected Image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5684" y="4582408"/>
            <a:ext cx="1840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Original Image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46242" y="4597528"/>
            <a:ext cx="1840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Blood Pool Mask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507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102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CARMA Inhomogeneity Correction Filter Tutorial</vt:lpstr>
      <vt:lpstr>Overview</vt:lpstr>
      <vt:lpstr>Step 1: Load Input Images</vt:lpstr>
      <vt:lpstr>Step 2: Create Output Image File</vt:lpstr>
      <vt:lpstr>Step 3: Apply Filter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CARMA Inhomogeneity Correction Filter Tutorial</dc:title>
  <dc:creator>S B</dc:creator>
  <cp:lastModifiedBy>S B</cp:lastModifiedBy>
  <cp:revision>8</cp:revision>
  <dcterms:created xsi:type="dcterms:W3CDTF">2012-11-20T22:24:23Z</dcterms:created>
  <dcterms:modified xsi:type="dcterms:W3CDTF">2012-11-20T22:54:56Z</dcterms:modified>
</cp:coreProperties>
</file>