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59" r:id="rId4"/>
    <p:sldId id="261" r:id="rId5"/>
    <p:sldId id="263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454" y="-8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58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94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43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6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5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0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8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74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7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8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5C45-944F-4F7D-9BCC-494DCACB549D}" type="datetimeFigureOut">
              <a:rPr lang="en-US" smtClean="0"/>
              <a:t>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5F7B6-8CB3-4A9C-BBB8-22F082BB2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0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SLICER-ROS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Junichi </a:t>
            </a:r>
            <a:r>
              <a:rPr lang="en-US" dirty="0" err="1"/>
              <a:t>Tokuda</a:t>
            </a:r>
            <a:r>
              <a:rPr lang="en-US" dirty="0"/>
              <a:t> (Brigham and Women's Hospital)</a:t>
            </a:r>
          </a:p>
          <a:p>
            <a:r>
              <a:rPr lang="en-US" dirty="0"/>
              <a:t>Axel Krieger (Children's National Medical Center)</a:t>
            </a:r>
          </a:p>
          <a:p>
            <a:r>
              <a:rPr lang="en-US" dirty="0"/>
              <a:t>Simon Leonard (Johns Hopkins University)</a:t>
            </a:r>
          </a:p>
          <a:p>
            <a:r>
              <a:rPr lang="en-US" dirty="0"/>
              <a:t>Tobias Frank (University Hannover, Germany)</a:t>
            </a:r>
          </a:p>
          <a:p>
            <a:r>
              <a:rPr lang="en-US" dirty="0" err="1" smtClean="0"/>
              <a:t>Niravkumar</a:t>
            </a:r>
            <a:r>
              <a:rPr lang="en-US" dirty="0" smtClean="0"/>
              <a:t> </a:t>
            </a:r>
            <a:r>
              <a:rPr lang="en-US" dirty="0"/>
              <a:t>Patel(Worcester Polytechnic Institute)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80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Architecture Outline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7320" y="1219200"/>
            <a:ext cx="2819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3D Slicer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Medical Image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Procedure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Pre/Intra Image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Tracker support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3810000"/>
            <a:ext cx="2819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Robot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Path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Image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Sensor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Access to other open source libraries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84020" y="3810000"/>
            <a:ext cx="2057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ROS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Convert ROS topics to </a:t>
            </a:r>
            <a:r>
              <a:rPr lang="en-US" dirty="0" err="1" smtClean="0"/>
              <a:t>OpenIGTLink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Transformation manager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1242060"/>
            <a:ext cx="213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OpenIGTLink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Communication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Transformation manager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038600" y="1981200"/>
            <a:ext cx="495300" cy="330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493770" y="4598803"/>
            <a:ext cx="495300" cy="330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172200" y="4598803"/>
            <a:ext cx="495300" cy="330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391400" y="1982909"/>
            <a:ext cx="495300" cy="330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066800" y="4660880"/>
            <a:ext cx="495300" cy="330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8000" y="38862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ROBOT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Lego </a:t>
            </a:r>
            <a:r>
              <a:rPr lang="en-US" dirty="0" err="1" smtClean="0"/>
              <a:t>Mindstorm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Linux with ROS</a:t>
            </a:r>
          </a:p>
        </p:txBody>
      </p:sp>
    </p:spTree>
    <p:extLst>
      <p:ext uri="{BB962C8B-B14F-4D97-AF65-F5344CB8AC3E}">
        <p14:creationId xmlns:p14="http://schemas.microsoft.com/office/powerpoint/2010/main" val="339476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Step 1: Pre-operative Planning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12954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Pre-operative MRI Brain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Mark three distinct points  on brain for registration in SLICER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Plan cut in Brain Stem for tumor removal in SLICER</a:t>
            </a:r>
            <a:endParaRPr lang="en-US" sz="2400" dirty="0"/>
          </a:p>
        </p:txBody>
      </p:sp>
      <p:pic>
        <p:nvPicPr>
          <p:cNvPr id="1026" name="Picture 2" descr="C:\Users\AKrieger\Documents\SLICER-ROS Jan 2015\PreopPl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958"/>
            <a:ext cx="6858000" cy="385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544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Step 2: Pre/Intra-operative Registration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1295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Place scalpel over three distinct points for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Send registration points through ROS to SLICER</a:t>
            </a:r>
          </a:p>
        </p:txBody>
      </p:sp>
      <p:pic>
        <p:nvPicPr>
          <p:cNvPr id="3" name="ThreePoi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438400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6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Step 2: Pre/Intra-operative Registration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1295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Perform registration in SLICER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Send target points for cut to ROS</a:t>
            </a:r>
            <a:endParaRPr lang="en-US" sz="2400" dirty="0"/>
          </a:p>
        </p:txBody>
      </p:sp>
      <p:pic>
        <p:nvPicPr>
          <p:cNvPr id="1026" name="Picture 2" descr="C:\Users\AKrieger\Dropbox\WinterProjectWeek2016\SlicerWorkflowSnaps\4_post_registr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7" y="2126397"/>
            <a:ext cx="731599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1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dirty="0" smtClean="0"/>
              <a:t>Step 3: Robotic Procedure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12954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Robot path is planned and sent to robot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Robotic scalpel performs cut</a:t>
            </a:r>
            <a:endParaRPr lang="en-US" sz="2400" dirty="0"/>
          </a:p>
        </p:txBody>
      </p:sp>
      <p:pic>
        <p:nvPicPr>
          <p:cNvPr id="3" name="Draw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333" y="2438401"/>
            <a:ext cx="74506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1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4029</TotalTime>
  <Words>171</Words>
  <Application>Microsoft Office PowerPoint</Application>
  <PresentationFormat>On-screen Show (4:3)</PresentationFormat>
  <Paragraphs>42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SLICER-ROS Integration</vt:lpstr>
      <vt:lpstr>Architecture Outline</vt:lpstr>
      <vt:lpstr>Step 1: Pre-operative Planning</vt:lpstr>
      <vt:lpstr>Step 2: Pre/Intra-operative Registration</vt:lpstr>
      <vt:lpstr>Step 2: Pre/Intra-operative Registration</vt:lpstr>
      <vt:lpstr>Step 3: Robotic Procedure</vt:lpstr>
    </vt:vector>
  </TitlesOfParts>
  <Company>Children's National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Architecture Outline</dc:title>
  <dc:creator>Krieger, Axel</dc:creator>
  <cp:lastModifiedBy>Krieger, Axel</cp:lastModifiedBy>
  <cp:revision>15</cp:revision>
  <dcterms:created xsi:type="dcterms:W3CDTF">2016-01-04T21:48:22Z</dcterms:created>
  <dcterms:modified xsi:type="dcterms:W3CDTF">2016-01-07T19:26:23Z</dcterms:modified>
</cp:coreProperties>
</file>