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1" r:id="rId2"/>
    <p:sldId id="333" r:id="rId3"/>
    <p:sldId id="287" r:id="rId4"/>
    <p:sldId id="288" r:id="rId5"/>
    <p:sldId id="344" r:id="rId6"/>
    <p:sldId id="334" r:id="rId7"/>
    <p:sldId id="335" r:id="rId8"/>
    <p:sldId id="343" r:id="rId9"/>
    <p:sldId id="341" r:id="rId10"/>
    <p:sldId id="324" r:id="rId11"/>
    <p:sldId id="339" r:id="rId12"/>
    <p:sldId id="325" r:id="rId13"/>
    <p:sldId id="336" r:id="rId14"/>
    <p:sldId id="337" r:id="rId15"/>
    <p:sldId id="338" r:id="rId16"/>
    <p:sldId id="340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65DA6-F1B2-434B-9F68-B7F65FF3C61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C3BF9-D81E-7D41-AE06-871D4F948195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2F2C9B65-0162-B34D-A53A-0E535E80FA03}" type="parTrans" cxnId="{2D98E8F9-BD5D-EC49-AD0E-83563A381CDB}">
      <dgm:prSet/>
      <dgm:spPr/>
      <dgm:t>
        <a:bodyPr/>
        <a:lstStyle/>
        <a:p>
          <a:endParaRPr lang="en-US"/>
        </a:p>
      </dgm:t>
    </dgm:pt>
    <dgm:pt modelId="{8AB053B4-13E6-D64B-9FDD-633AA0A5AD1D}" type="sibTrans" cxnId="{2D98E8F9-BD5D-EC49-AD0E-83563A381CDB}">
      <dgm:prSet/>
      <dgm:spPr/>
      <dgm:t>
        <a:bodyPr/>
        <a:lstStyle/>
        <a:p>
          <a:endParaRPr lang="en-US"/>
        </a:p>
      </dgm:t>
    </dgm:pt>
    <dgm:pt modelId="{0C2FF8A4-D145-6145-87DD-6843017F8057}">
      <dgm:prSet phldrT="[Text]"/>
      <dgm:spPr/>
      <dgm:t>
        <a:bodyPr/>
        <a:lstStyle/>
        <a:p>
          <a:r>
            <a:rPr lang="en-US" dirty="0" smtClean="0"/>
            <a:t>Pre-operative imaging fusion</a:t>
          </a:r>
          <a:endParaRPr lang="en-US" dirty="0"/>
        </a:p>
      </dgm:t>
    </dgm:pt>
    <dgm:pt modelId="{7D273EB7-911C-A141-B698-58C3429ABF4E}" type="parTrans" cxnId="{AC6EE4CB-5BAA-6F40-88E9-B51E4697B991}">
      <dgm:prSet/>
      <dgm:spPr/>
      <dgm:t>
        <a:bodyPr/>
        <a:lstStyle/>
        <a:p>
          <a:endParaRPr lang="en-US"/>
        </a:p>
      </dgm:t>
    </dgm:pt>
    <dgm:pt modelId="{5AA3252D-BA20-ED43-A99F-F6B84560FEF9}" type="sibTrans" cxnId="{AC6EE4CB-5BAA-6F40-88E9-B51E4697B991}">
      <dgm:prSet/>
      <dgm:spPr/>
      <dgm:t>
        <a:bodyPr/>
        <a:lstStyle/>
        <a:p>
          <a:endParaRPr lang="en-US"/>
        </a:p>
      </dgm:t>
    </dgm:pt>
    <dgm:pt modelId="{F2D1F0CF-9C34-3A4A-AAF2-71464FE30F21}">
      <dgm:prSet phldrT="[Text]"/>
      <dgm:spPr/>
      <dgm:t>
        <a:bodyPr/>
        <a:lstStyle/>
        <a:p>
          <a:r>
            <a:rPr lang="en-US" dirty="0" smtClean="0"/>
            <a:t>DCE MRI analysis</a:t>
          </a:r>
          <a:endParaRPr lang="en-US" dirty="0"/>
        </a:p>
      </dgm:t>
    </dgm:pt>
    <dgm:pt modelId="{0C1EAAD7-80D5-D44E-A17A-69626035C380}" type="parTrans" cxnId="{59D26370-971C-0B4D-B176-5DD6146D850C}">
      <dgm:prSet/>
      <dgm:spPr/>
      <dgm:t>
        <a:bodyPr/>
        <a:lstStyle/>
        <a:p>
          <a:endParaRPr lang="en-US"/>
        </a:p>
      </dgm:t>
    </dgm:pt>
    <dgm:pt modelId="{05E0B2CA-DC25-6D42-9FEB-7E1171B27FE2}" type="sibTrans" cxnId="{59D26370-971C-0B4D-B176-5DD6146D850C}">
      <dgm:prSet/>
      <dgm:spPr/>
      <dgm:t>
        <a:bodyPr/>
        <a:lstStyle/>
        <a:p>
          <a:endParaRPr lang="en-US"/>
        </a:p>
      </dgm:t>
    </dgm:pt>
    <dgm:pt modelId="{391DFE4D-8F7C-ED40-A8D3-12D3D1274ACD}">
      <dgm:prSet phldrT="[Text]"/>
      <dgm:spPr/>
      <dgm:t>
        <a:bodyPr/>
        <a:lstStyle/>
        <a:p>
          <a:r>
            <a:rPr lang="en-US" dirty="0" smtClean="0"/>
            <a:t>Monitoring/Control</a:t>
          </a:r>
          <a:endParaRPr lang="en-US" dirty="0"/>
        </a:p>
      </dgm:t>
    </dgm:pt>
    <dgm:pt modelId="{9AAFCA39-92BE-994D-865C-A3E3E796A8E5}" type="parTrans" cxnId="{FB61E01A-1EBC-9147-AD23-B0DB2638716F}">
      <dgm:prSet/>
      <dgm:spPr/>
      <dgm:t>
        <a:bodyPr/>
        <a:lstStyle/>
        <a:p>
          <a:endParaRPr lang="en-US"/>
        </a:p>
      </dgm:t>
    </dgm:pt>
    <dgm:pt modelId="{E53A9357-A896-0144-9860-4802ECB4C5D5}" type="sibTrans" cxnId="{FB61E01A-1EBC-9147-AD23-B0DB2638716F}">
      <dgm:prSet/>
      <dgm:spPr/>
      <dgm:t>
        <a:bodyPr/>
        <a:lstStyle/>
        <a:p>
          <a:endParaRPr lang="en-US"/>
        </a:p>
      </dgm:t>
    </dgm:pt>
    <dgm:pt modelId="{DB9BB803-DD58-3B4E-9112-26CF4888BF94}">
      <dgm:prSet phldrT="[Text]"/>
      <dgm:spPr/>
      <dgm:t>
        <a:bodyPr/>
        <a:lstStyle/>
        <a:p>
          <a:r>
            <a:rPr lang="en-US" dirty="0" smtClean="0"/>
            <a:t>Target definition</a:t>
          </a:r>
          <a:endParaRPr lang="en-US" dirty="0"/>
        </a:p>
      </dgm:t>
    </dgm:pt>
    <dgm:pt modelId="{9991FC75-AC5D-6C4F-853F-76D19DD986B4}" type="parTrans" cxnId="{CCB9BC9F-8EA2-1D47-849D-0D770BEC69D8}">
      <dgm:prSet/>
      <dgm:spPr/>
      <dgm:t>
        <a:bodyPr/>
        <a:lstStyle/>
        <a:p>
          <a:endParaRPr lang="en-US"/>
        </a:p>
      </dgm:t>
    </dgm:pt>
    <dgm:pt modelId="{EE1961CE-EDBE-D341-BED0-BF3DAACFE420}" type="sibTrans" cxnId="{CCB9BC9F-8EA2-1D47-849D-0D770BEC69D8}">
      <dgm:prSet/>
      <dgm:spPr/>
      <dgm:t>
        <a:bodyPr/>
        <a:lstStyle/>
        <a:p>
          <a:endParaRPr lang="en-US"/>
        </a:p>
      </dgm:t>
    </dgm:pt>
    <dgm:pt modelId="{02B7A39E-0819-9E4B-906D-F25A00623F7A}">
      <dgm:prSet phldrT="[Text]"/>
      <dgm:spPr/>
      <dgm:t>
        <a:bodyPr/>
        <a:lstStyle/>
        <a:p>
          <a:r>
            <a:rPr lang="en-US" dirty="0" smtClean="0"/>
            <a:t>Intra-operative image feedback</a:t>
          </a:r>
          <a:endParaRPr lang="en-US" dirty="0"/>
        </a:p>
      </dgm:t>
    </dgm:pt>
    <dgm:pt modelId="{9D9AF4E2-4948-3341-BCEC-2166793C2DBE}" type="parTrans" cxnId="{50C81B89-8A68-2442-862C-753A6BAD02B0}">
      <dgm:prSet/>
      <dgm:spPr/>
      <dgm:t>
        <a:bodyPr/>
        <a:lstStyle/>
        <a:p>
          <a:endParaRPr lang="en-US"/>
        </a:p>
      </dgm:t>
    </dgm:pt>
    <dgm:pt modelId="{8C1F28C3-D6CD-3B4B-AB26-300451551AE3}" type="sibTrans" cxnId="{50C81B89-8A68-2442-862C-753A6BAD02B0}">
      <dgm:prSet/>
      <dgm:spPr/>
      <dgm:t>
        <a:bodyPr/>
        <a:lstStyle/>
        <a:p>
          <a:endParaRPr lang="en-US"/>
        </a:p>
      </dgm:t>
    </dgm:pt>
    <dgm:pt modelId="{9FC95D65-C2DF-1743-B032-051D7AD6F74C}">
      <dgm:prSet phldrT="[Text]"/>
      <dgm:spPr/>
      <dgm:t>
        <a:bodyPr/>
        <a:lstStyle/>
        <a:p>
          <a:r>
            <a:rPr lang="en-US" dirty="0" smtClean="0"/>
            <a:t>Guidance</a:t>
          </a:r>
          <a:endParaRPr lang="en-US" dirty="0"/>
        </a:p>
      </dgm:t>
    </dgm:pt>
    <dgm:pt modelId="{82C551AA-A700-4943-B446-89BBA6DE6C0D}" type="parTrans" cxnId="{6A29FCB7-7711-C14A-9953-B6492CC82A46}">
      <dgm:prSet/>
      <dgm:spPr/>
      <dgm:t>
        <a:bodyPr/>
        <a:lstStyle/>
        <a:p>
          <a:endParaRPr lang="en-US"/>
        </a:p>
      </dgm:t>
    </dgm:pt>
    <dgm:pt modelId="{AD7F8A0A-FA21-F648-9EE6-3B4965D7330F}" type="sibTrans" cxnId="{6A29FCB7-7711-C14A-9953-B6492CC82A46}">
      <dgm:prSet/>
      <dgm:spPr/>
      <dgm:t>
        <a:bodyPr/>
        <a:lstStyle/>
        <a:p>
          <a:endParaRPr lang="en-US"/>
        </a:p>
      </dgm:t>
    </dgm:pt>
    <dgm:pt modelId="{3F72A8AB-2AB3-DA4F-AB2E-7914AD9D5A71}">
      <dgm:prSet phldrT="[Text]"/>
      <dgm:spPr/>
      <dgm:t>
        <a:bodyPr/>
        <a:lstStyle/>
        <a:p>
          <a:r>
            <a:rPr lang="en-US" dirty="0" smtClean="0"/>
            <a:t>Tracker support</a:t>
          </a:r>
          <a:endParaRPr lang="en-US" dirty="0"/>
        </a:p>
      </dgm:t>
    </dgm:pt>
    <dgm:pt modelId="{34FE71AC-92CF-7744-9589-F7D5B9A56D03}" type="parTrans" cxnId="{51AF4891-8902-DB46-B02C-B36EFAB46C27}">
      <dgm:prSet/>
      <dgm:spPr/>
      <dgm:t>
        <a:bodyPr/>
        <a:lstStyle/>
        <a:p>
          <a:endParaRPr lang="en-US"/>
        </a:p>
      </dgm:t>
    </dgm:pt>
    <dgm:pt modelId="{69E9E4F7-D3DF-0F4B-850E-1E40F1BCC50C}" type="sibTrans" cxnId="{51AF4891-8902-DB46-B02C-B36EFAB46C27}">
      <dgm:prSet/>
      <dgm:spPr/>
      <dgm:t>
        <a:bodyPr/>
        <a:lstStyle/>
        <a:p>
          <a:endParaRPr lang="en-US"/>
        </a:p>
      </dgm:t>
    </dgm:pt>
    <dgm:pt modelId="{6C84BCA4-8E7C-E04E-B674-6CD20C526679}">
      <dgm:prSet phldrT="[Text]"/>
      <dgm:spPr/>
      <dgm:t>
        <a:bodyPr/>
        <a:lstStyle/>
        <a:p>
          <a:r>
            <a:rPr lang="en-US" dirty="0" smtClean="0"/>
            <a:t>“Navigation”</a:t>
          </a:r>
          <a:endParaRPr lang="en-US" dirty="0"/>
        </a:p>
      </dgm:t>
    </dgm:pt>
    <dgm:pt modelId="{15DBDBA8-60D4-3342-8A3F-7FAC307CBF25}" type="parTrans" cxnId="{1EEDAF8F-3DA2-ED4D-99B4-7109CCBD0440}">
      <dgm:prSet/>
      <dgm:spPr/>
      <dgm:t>
        <a:bodyPr/>
        <a:lstStyle/>
        <a:p>
          <a:endParaRPr lang="en-US"/>
        </a:p>
      </dgm:t>
    </dgm:pt>
    <dgm:pt modelId="{257A1764-D24D-4C4E-A007-649816644D87}" type="sibTrans" cxnId="{1EEDAF8F-3DA2-ED4D-99B4-7109CCBD0440}">
      <dgm:prSet/>
      <dgm:spPr/>
      <dgm:t>
        <a:bodyPr/>
        <a:lstStyle/>
        <a:p>
          <a:endParaRPr lang="en-US"/>
        </a:p>
      </dgm:t>
    </dgm:pt>
    <dgm:pt modelId="{53031CB2-BE75-DF4D-A5DB-A28513FFBD2F}">
      <dgm:prSet phldrT="[Text]"/>
      <dgm:spPr/>
      <dgm:t>
        <a:bodyPr/>
        <a:lstStyle/>
        <a:p>
          <a:r>
            <a:rPr lang="en-US" dirty="0" smtClean="0"/>
            <a:t>Patient-to-Image registration</a:t>
          </a:r>
          <a:endParaRPr lang="en-US" dirty="0"/>
        </a:p>
      </dgm:t>
    </dgm:pt>
    <dgm:pt modelId="{9C50852A-F44A-2148-B7AA-0EEA7448A7A7}" type="parTrans" cxnId="{307E88BF-2B78-BE4E-9E09-5DC1CBE00574}">
      <dgm:prSet/>
      <dgm:spPr/>
      <dgm:t>
        <a:bodyPr/>
        <a:lstStyle/>
        <a:p>
          <a:endParaRPr lang="en-US"/>
        </a:p>
      </dgm:t>
    </dgm:pt>
    <dgm:pt modelId="{2511177A-BC3F-0548-9478-61E28B0F2BDE}" type="sibTrans" cxnId="{307E88BF-2B78-BE4E-9E09-5DC1CBE00574}">
      <dgm:prSet/>
      <dgm:spPr/>
      <dgm:t>
        <a:bodyPr/>
        <a:lstStyle/>
        <a:p>
          <a:endParaRPr lang="en-US"/>
        </a:p>
      </dgm:t>
    </dgm:pt>
    <dgm:pt modelId="{D1877C82-5D8E-F14E-850D-370B6909BB68}">
      <dgm:prSet phldrT="[Text]"/>
      <dgm:spPr/>
      <dgm:t>
        <a:bodyPr/>
        <a:lstStyle/>
        <a:p>
          <a:r>
            <a:rPr lang="en-US" dirty="0" err="1" smtClean="0"/>
            <a:t>Neuro</a:t>
          </a:r>
          <a:r>
            <a:rPr lang="en-US" dirty="0" smtClean="0"/>
            <a:t>-fiber tracking</a:t>
          </a:r>
          <a:endParaRPr lang="en-US" dirty="0"/>
        </a:p>
      </dgm:t>
    </dgm:pt>
    <dgm:pt modelId="{B1D51ECE-E9B2-7D4B-A5DA-68B059E600C9}" type="parTrans" cxnId="{246D9705-C1FC-7745-A0C9-944C4637CBE3}">
      <dgm:prSet/>
      <dgm:spPr/>
      <dgm:t>
        <a:bodyPr/>
        <a:lstStyle/>
        <a:p>
          <a:endParaRPr lang="en-US"/>
        </a:p>
      </dgm:t>
    </dgm:pt>
    <dgm:pt modelId="{928509ED-CC6F-4941-A2CB-59D47EE0BA5F}" type="sibTrans" cxnId="{246D9705-C1FC-7745-A0C9-944C4637CBE3}">
      <dgm:prSet/>
      <dgm:spPr/>
      <dgm:t>
        <a:bodyPr/>
        <a:lstStyle/>
        <a:p>
          <a:endParaRPr lang="en-US"/>
        </a:p>
      </dgm:t>
    </dgm:pt>
    <dgm:pt modelId="{5933ECEB-F0DC-AC42-B644-FB0FA4FE3E1F}" type="pres">
      <dgm:prSet presAssocID="{D7065DA6-F1B2-434B-9F68-B7F65FF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EA8AC-58BC-7149-8BA7-73F1F5073EE5}" type="pres">
      <dgm:prSet presAssocID="{D7065DA6-F1B2-434B-9F68-B7F65FF3C61D}" presName="tSp" presStyleCnt="0"/>
      <dgm:spPr/>
      <dgm:t>
        <a:bodyPr/>
        <a:lstStyle/>
        <a:p>
          <a:endParaRPr lang="en-US"/>
        </a:p>
      </dgm:t>
    </dgm:pt>
    <dgm:pt modelId="{48B16684-C129-0E45-A7C7-46E6166C8834}" type="pres">
      <dgm:prSet presAssocID="{D7065DA6-F1B2-434B-9F68-B7F65FF3C61D}" presName="bSp" presStyleCnt="0"/>
      <dgm:spPr/>
      <dgm:t>
        <a:bodyPr/>
        <a:lstStyle/>
        <a:p>
          <a:endParaRPr lang="en-US"/>
        </a:p>
      </dgm:t>
    </dgm:pt>
    <dgm:pt modelId="{7101CAB9-7205-824F-BAC0-368ACFDB40F9}" type="pres">
      <dgm:prSet presAssocID="{D7065DA6-F1B2-434B-9F68-B7F65FF3C61D}" presName="process" presStyleCnt="0"/>
      <dgm:spPr/>
      <dgm:t>
        <a:bodyPr/>
        <a:lstStyle/>
        <a:p>
          <a:endParaRPr lang="en-US"/>
        </a:p>
      </dgm:t>
    </dgm:pt>
    <dgm:pt modelId="{5AD6364B-D0FC-574C-A885-43A60022B12D}" type="pres">
      <dgm:prSet presAssocID="{556C3BF9-D81E-7D41-AE06-871D4F948195}" presName="composite1" presStyleCnt="0"/>
      <dgm:spPr/>
      <dgm:t>
        <a:bodyPr/>
        <a:lstStyle/>
        <a:p>
          <a:endParaRPr lang="en-US"/>
        </a:p>
      </dgm:t>
    </dgm:pt>
    <dgm:pt modelId="{0D3078C8-2DC4-2946-B94B-57959AF22B3C}" type="pres">
      <dgm:prSet presAssocID="{556C3BF9-D81E-7D41-AE06-871D4F948195}" presName="dummyNode1" presStyleLbl="node1" presStyleIdx="0" presStyleCnt="3"/>
      <dgm:spPr/>
      <dgm:t>
        <a:bodyPr/>
        <a:lstStyle/>
        <a:p>
          <a:endParaRPr lang="en-US"/>
        </a:p>
      </dgm:t>
    </dgm:pt>
    <dgm:pt modelId="{BCBA1592-D489-D542-B8F9-E781E53A613B}" type="pres">
      <dgm:prSet presAssocID="{556C3BF9-D81E-7D41-AE06-871D4F94819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3318-B846-F14D-9762-BF409CA4B1BD}" type="pres">
      <dgm:prSet presAssocID="{556C3BF9-D81E-7D41-AE06-871D4F9481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1117E-25B9-6946-91B1-1288C5701299}" type="pres">
      <dgm:prSet presAssocID="{556C3BF9-D81E-7D41-AE06-871D4F94819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0008-410A-DC4C-BECA-C04EABCF1A87}" type="pres">
      <dgm:prSet presAssocID="{556C3BF9-D81E-7D41-AE06-871D4F948195}" presName="connSite1" presStyleCnt="0"/>
      <dgm:spPr/>
      <dgm:t>
        <a:bodyPr/>
        <a:lstStyle/>
        <a:p>
          <a:endParaRPr lang="en-US"/>
        </a:p>
      </dgm:t>
    </dgm:pt>
    <dgm:pt modelId="{79F89750-768D-6C4B-B88F-CC08DDAE58E8}" type="pres">
      <dgm:prSet presAssocID="{8AB053B4-13E6-D64B-9FDD-633AA0A5AD1D}" presName="Name9" presStyleLbl="sibTrans2D1" presStyleIdx="0" presStyleCnt="2"/>
      <dgm:spPr/>
      <dgm:t>
        <a:bodyPr/>
        <a:lstStyle/>
        <a:p>
          <a:endParaRPr lang="en-US"/>
        </a:p>
      </dgm:t>
    </dgm:pt>
    <dgm:pt modelId="{94ABAE64-9A15-1F4C-A813-6BC0A96A3224}" type="pres">
      <dgm:prSet presAssocID="{391DFE4D-8F7C-ED40-A8D3-12D3D1274ACD}" presName="composite2" presStyleCnt="0"/>
      <dgm:spPr/>
      <dgm:t>
        <a:bodyPr/>
        <a:lstStyle/>
        <a:p>
          <a:endParaRPr lang="en-US"/>
        </a:p>
      </dgm:t>
    </dgm:pt>
    <dgm:pt modelId="{14EE1288-B7F9-984F-9651-AE1956B945B9}" type="pres">
      <dgm:prSet presAssocID="{391DFE4D-8F7C-ED40-A8D3-12D3D1274ACD}" presName="dummyNode2" presStyleLbl="node1" presStyleIdx="0" presStyleCnt="3"/>
      <dgm:spPr/>
      <dgm:t>
        <a:bodyPr/>
        <a:lstStyle/>
        <a:p>
          <a:endParaRPr lang="en-US"/>
        </a:p>
      </dgm:t>
    </dgm:pt>
    <dgm:pt modelId="{0E2DB09E-D175-514B-B0CD-171993DEB764}" type="pres">
      <dgm:prSet presAssocID="{391DFE4D-8F7C-ED40-A8D3-12D3D1274AC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F0F57-EFC7-E242-9533-1B14F469A3B2}" type="pres">
      <dgm:prSet presAssocID="{391DFE4D-8F7C-ED40-A8D3-12D3D1274AC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F4B9C-4D9F-F54B-BC7C-C01A2F7D9CEC}" type="pres">
      <dgm:prSet presAssocID="{391DFE4D-8F7C-ED40-A8D3-12D3D1274AC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832D0-22D7-E545-9660-530DA8B4520B}" type="pres">
      <dgm:prSet presAssocID="{391DFE4D-8F7C-ED40-A8D3-12D3D1274ACD}" presName="connSite2" presStyleCnt="0"/>
      <dgm:spPr/>
      <dgm:t>
        <a:bodyPr/>
        <a:lstStyle/>
        <a:p>
          <a:endParaRPr lang="en-US"/>
        </a:p>
      </dgm:t>
    </dgm:pt>
    <dgm:pt modelId="{7CB7AFE4-9378-1F48-B727-2E6356D3861E}" type="pres">
      <dgm:prSet presAssocID="{E53A9357-A896-0144-9860-4802ECB4C5D5}" presName="Name18" presStyleLbl="sibTrans2D1" presStyleIdx="1" presStyleCnt="2"/>
      <dgm:spPr/>
      <dgm:t>
        <a:bodyPr/>
        <a:lstStyle/>
        <a:p>
          <a:endParaRPr lang="en-US"/>
        </a:p>
      </dgm:t>
    </dgm:pt>
    <dgm:pt modelId="{1D535A01-84FF-F444-A8B4-95AF51341F49}" type="pres">
      <dgm:prSet presAssocID="{9FC95D65-C2DF-1743-B032-051D7AD6F74C}" presName="composite1" presStyleCnt="0"/>
      <dgm:spPr/>
      <dgm:t>
        <a:bodyPr/>
        <a:lstStyle/>
        <a:p>
          <a:endParaRPr lang="en-US"/>
        </a:p>
      </dgm:t>
    </dgm:pt>
    <dgm:pt modelId="{945283D9-1D59-B142-AD3D-532E1B761DDE}" type="pres">
      <dgm:prSet presAssocID="{9FC95D65-C2DF-1743-B032-051D7AD6F74C}" presName="dummyNode1" presStyleLbl="node1" presStyleIdx="1" presStyleCnt="3"/>
      <dgm:spPr/>
      <dgm:t>
        <a:bodyPr/>
        <a:lstStyle/>
        <a:p>
          <a:endParaRPr lang="en-US"/>
        </a:p>
      </dgm:t>
    </dgm:pt>
    <dgm:pt modelId="{C5D1F070-1BD3-B046-9188-BEF892360A75}" type="pres">
      <dgm:prSet presAssocID="{9FC95D65-C2DF-1743-B032-051D7AD6F74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FB93-9559-C645-8EBB-1107DE4DEB96}" type="pres">
      <dgm:prSet presAssocID="{9FC95D65-C2DF-1743-B032-051D7AD6F7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6527C-D820-8341-9ABD-D246729D5B28}" type="pres">
      <dgm:prSet presAssocID="{9FC95D65-C2DF-1743-B032-051D7AD6F7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15EC2-1780-7745-8853-CC0BADDC19DF}" type="pres">
      <dgm:prSet presAssocID="{9FC95D65-C2DF-1743-B032-051D7AD6F74C}" presName="connSite1" presStyleCnt="0"/>
      <dgm:spPr/>
      <dgm:t>
        <a:bodyPr/>
        <a:lstStyle/>
        <a:p>
          <a:endParaRPr lang="en-US"/>
        </a:p>
      </dgm:t>
    </dgm:pt>
  </dgm:ptLst>
  <dgm:cxnLst>
    <dgm:cxn modelId="{5473025E-9E5C-CD49-9E3D-15C6FA322ACB}" type="presOf" srcId="{E53A9357-A896-0144-9860-4802ECB4C5D5}" destId="{7CB7AFE4-9378-1F48-B727-2E6356D3861E}" srcOrd="0" destOrd="0" presId="urn:microsoft.com/office/officeart/2005/8/layout/hProcess4"/>
    <dgm:cxn modelId="{05A46659-367F-EA42-977E-6D825BFBFBE4}" type="presOf" srcId="{DB9BB803-DD58-3B4E-9112-26CF4888BF94}" destId="{0DFF0F57-EFC7-E242-9533-1B14F469A3B2}" srcOrd="1" destOrd="0" presId="urn:microsoft.com/office/officeart/2005/8/layout/hProcess4"/>
    <dgm:cxn modelId="{50C81B89-8A68-2442-862C-753A6BAD02B0}" srcId="{391DFE4D-8F7C-ED40-A8D3-12D3D1274ACD}" destId="{02B7A39E-0819-9E4B-906D-F25A00623F7A}" srcOrd="1" destOrd="0" parTransId="{9D9AF4E2-4948-3341-BCEC-2166793C2DBE}" sibTransId="{8C1F28C3-D6CD-3B4B-AB26-300451551AE3}"/>
    <dgm:cxn modelId="{90F14904-1548-4F41-9468-98BE60DAF3DB}" type="presOf" srcId="{D7065DA6-F1B2-434B-9F68-B7F65FF3C61D}" destId="{5933ECEB-F0DC-AC42-B644-FB0FA4FE3E1F}" srcOrd="0" destOrd="0" presId="urn:microsoft.com/office/officeart/2005/8/layout/hProcess4"/>
    <dgm:cxn modelId="{88B0F0E4-5F1D-0846-9988-078FF1FC42C4}" type="presOf" srcId="{D1877C82-5D8E-F14E-850D-370B6909BB68}" destId="{BCBA1592-D489-D542-B8F9-E781E53A613B}" srcOrd="0" destOrd="2" presId="urn:microsoft.com/office/officeart/2005/8/layout/hProcess4"/>
    <dgm:cxn modelId="{AC6EE4CB-5BAA-6F40-88E9-B51E4697B991}" srcId="{556C3BF9-D81E-7D41-AE06-871D4F948195}" destId="{0C2FF8A4-D145-6145-87DD-6843017F8057}" srcOrd="0" destOrd="0" parTransId="{7D273EB7-911C-A141-B698-58C3429ABF4E}" sibTransId="{5AA3252D-BA20-ED43-A99F-F6B84560FEF9}"/>
    <dgm:cxn modelId="{A4387BA2-C010-2A40-928C-CBFCA31AD523}" type="presOf" srcId="{02B7A39E-0819-9E4B-906D-F25A00623F7A}" destId="{0DFF0F57-EFC7-E242-9533-1B14F469A3B2}" srcOrd="1" destOrd="1" presId="urn:microsoft.com/office/officeart/2005/8/layout/hProcess4"/>
    <dgm:cxn modelId="{59D26370-971C-0B4D-B176-5DD6146D850C}" srcId="{556C3BF9-D81E-7D41-AE06-871D4F948195}" destId="{F2D1F0CF-9C34-3A4A-AAF2-71464FE30F21}" srcOrd="1" destOrd="0" parTransId="{0C1EAAD7-80D5-D44E-A17A-69626035C380}" sibTransId="{05E0B2CA-DC25-6D42-9FEB-7E1171B27FE2}"/>
    <dgm:cxn modelId="{4DAF6078-5372-0B4B-886C-3C8CD36DF430}" type="presOf" srcId="{3F72A8AB-2AB3-DA4F-AB2E-7914AD9D5A71}" destId="{D8C9FB93-9559-C645-8EBB-1107DE4DEB96}" srcOrd="1" destOrd="0" presId="urn:microsoft.com/office/officeart/2005/8/layout/hProcess4"/>
    <dgm:cxn modelId="{FB61E01A-1EBC-9147-AD23-B0DB2638716F}" srcId="{D7065DA6-F1B2-434B-9F68-B7F65FF3C61D}" destId="{391DFE4D-8F7C-ED40-A8D3-12D3D1274ACD}" srcOrd="1" destOrd="0" parTransId="{9AAFCA39-92BE-994D-865C-A3E3E796A8E5}" sibTransId="{E53A9357-A896-0144-9860-4802ECB4C5D5}"/>
    <dgm:cxn modelId="{2D98E8F9-BD5D-EC49-AD0E-83563A381CDB}" srcId="{D7065DA6-F1B2-434B-9F68-B7F65FF3C61D}" destId="{556C3BF9-D81E-7D41-AE06-871D4F948195}" srcOrd="0" destOrd="0" parTransId="{2F2C9B65-0162-B34D-A53A-0E535E80FA03}" sibTransId="{8AB053B4-13E6-D64B-9FDD-633AA0A5AD1D}"/>
    <dgm:cxn modelId="{51AF4891-8902-DB46-B02C-B36EFAB46C27}" srcId="{9FC95D65-C2DF-1743-B032-051D7AD6F74C}" destId="{3F72A8AB-2AB3-DA4F-AB2E-7914AD9D5A71}" srcOrd="0" destOrd="0" parTransId="{34FE71AC-92CF-7744-9589-F7D5B9A56D03}" sibTransId="{69E9E4F7-D3DF-0F4B-850E-1E40F1BCC50C}"/>
    <dgm:cxn modelId="{05B672AB-AD43-474A-AAD9-C2A88F14EBBA}" type="presOf" srcId="{53031CB2-BE75-DF4D-A5DB-A28513FFBD2F}" destId="{D8C9FB93-9559-C645-8EBB-1107DE4DEB96}" srcOrd="1" destOrd="1" presId="urn:microsoft.com/office/officeart/2005/8/layout/hProcess4"/>
    <dgm:cxn modelId="{A0C80976-4177-8248-A11D-CC69ED3EBFEB}" type="presOf" srcId="{9FC95D65-C2DF-1743-B032-051D7AD6F74C}" destId="{CA46527C-D820-8341-9ABD-D246729D5B28}" srcOrd="0" destOrd="0" presId="urn:microsoft.com/office/officeart/2005/8/layout/hProcess4"/>
    <dgm:cxn modelId="{1354BCF5-B85A-C643-B2D5-83A7527AE294}" type="presOf" srcId="{8AB053B4-13E6-D64B-9FDD-633AA0A5AD1D}" destId="{79F89750-768D-6C4B-B88F-CC08DDAE58E8}" srcOrd="0" destOrd="0" presId="urn:microsoft.com/office/officeart/2005/8/layout/hProcess4"/>
    <dgm:cxn modelId="{FE534CAF-0FF4-7D49-9FD8-57075BD74425}" type="presOf" srcId="{0C2FF8A4-D145-6145-87DD-6843017F8057}" destId="{FA083318-B846-F14D-9762-BF409CA4B1BD}" srcOrd="1" destOrd="0" presId="urn:microsoft.com/office/officeart/2005/8/layout/hProcess4"/>
    <dgm:cxn modelId="{6A29FCB7-7711-C14A-9953-B6492CC82A46}" srcId="{D7065DA6-F1B2-434B-9F68-B7F65FF3C61D}" destId="{9FC95D65-C2DF-1743-B032-051D7AD6F74C}" srcOrd="2" destOrd="0" parTransId="{82C551AA-A700-4943-B446-89BBA6DE6C0D}" sibTransId="{AD7F8A0A-FA21-F648-9EE6-3B4965D7330F}"/>
    <dgm:cxn modelId="{1EEDAF8F-3DA2-ED4D-99B4-7109CCBD0440}" srcId="{9FC95D65-C2DF-1743-B032-051D7AD6F74C}" destId="{6C84BCA4-8E7C-E04E-B674-6CD20C526679}" srcOrd="2" destOrd="0" parTransId="{15DBDBA8-60D4-3342-8A3F-7FAC307CBF25}" sibTransId="{257A1764-D24D-4C4E-A007-649816644D87}"/>
    <dgm:cxn modelId="{61DD3086-B721-6446-BDE6-E9EC291337E2}" type="presOf" srcId="{F2D1F0CF-9C34-3A4A-AAF2-71464FE30F21}" destId="{BCBA1592-D489-D542-B8F9-E781E53A613B}" srcOrd="0" destOrd="1" presId="urn:microsoft.com/office/officeart/2005/8/layout/hProcess4"/>
    <dgm:cxn modelId="{246D9705-C1FC-7745-A0C9-944C4637CBE3}" srcId="{556C3BF9-D81E-7D41-AE06-871D4F948195}" destId="{D1877C82-5D8E-F14E-850D-370B6909BB68}" srcOrd="2" destOrd="0" parTransId="{B1D51ECE-E9B2-7D4B-A5DA-68B059E600C9}" sibTransId="{928509ED-CC6F-4941-A2CB-59D47EE0BA5F}"/>
    <dgm:cxn modelId="{CCB9BC9F-8EA2-1D47-849D-0D770BEC69D8}" srcId="{391DFE4D-8F7C-ED40-A8D3-12D3D1274ACD}" destId="{DB9BB803-DD58-3B4E-9112-26CF4888BF94}" srcOrd="0" destOrd="0" parTransId="{9991FC75-AC5D-6C4F-853F-76D19DD986B4}" sibTransId="{EE1961CE-EDBE-D341-BED0-BF3DAACFE420}"/>
    <dgm:cxn modelId="{307E88BF-2B78-BE4E-9E09-5DC1CBE00574}" srcId="{9FC95D65-C2DF-1743-B032-051D7AD6F74C}" destId="{53031CB2-BE75-DF4D-A5DB-A28513FFBD2F}" srcOrd="1" destOrd="0" parTransId="{9C50852A-F44A-2148-B7AA-0EEA7448A7A7}" sibTransId="{2511177A-BC3F-0548-9478-61E28B0F2BDE}"/>
    <dgm:cxn modelId="{723325D1-7287-F448-B854-6BCB0A4C2E70}" type="presOf" srcId="{6C84BCA4-8E7C-E04E-B674-6CD20C526679}" destId="{C5D1F070-1BD3-B046-9188-BEF892360A75}" srcOrd="0" destOrd="2" presId="urn:microsoft.com/office/officeart/2005/8/layout/hProcess4"/>
    <dgm:cxn modelId="{ACCD4E9F-BB1C-E945-B89F-B20AAA4ECD71}" type="presOf" srcId="{0C2FF8A4-D145-6145-87DD-6843017F8057}" destId="{BCBA1592-D489-D542-B8F9-E781E53A613B}" srcOrd="0" destOrd="0" presId="urn:microsoft.com/office/officeart/2005/8/layout/hProcess4"/>
    <dgm:cxn modelId="{FC93B355-404E-AF4A-87DE-26EDBFC74DDB}" type="presOf" srcId="{53031CB2-BE75-DF4D-A5DB-A28513FFBD2F}" destId="{C5D1F070-1BD3-B046-9188-BEF892360A75}" srcOrd="0" destOrd="1" presId="urn:microsoft.com/office/officeart/2005/8/layout/hProcess4"/>
    <dgm:cxn modelId="{313A4D74-E209-FC48-B759-FB0881BD15AE}" type="presOf" srcId="{DB9BB803-DD58-3B4E-9112-26CF4888BF94}" destId="{0E2DB09E-D175-514B-B0CD-171993DEB764}" srcOrd="0" destOrd="0" presId="urn:microsoft.com/office/officeart/2005/8/layout/hProcess4"/>
    <dgm:cxn modelId="{04787AB3-B3A1-BD43-BD68-510010F7F7DC}" type="presOf" srcId="{556C3BF9-D81E-7D41-AE06-871D4F948195}" destId="{4011117E-25B9-6946-91B1-1288C5701299}" srcOrd="0" destOrd="0" presId="urn:microsoft.com/office/officeart/2005/8/layout/hProcess4"/>
    <dgm:cxn modelId="{52D95A4D-B1E4-0E4D-955B-EB979AA4339C}" type="presOf" srcId="{F2D1F0CF-9C34-3A4A-AAF2-71464FE30F21}" destId="{FA083318-B846-F14D-9762-BF409CA4B1BD}" srcOrd="1" destOrd="1" presId="urn:microsoft.com/office/officeart/2005/8/layout/hProcess4"/>
    <dgm:cxn modelId="{6BFD48DB-C3A5-F646-B9D2-6CFF3237D5AA}" type="presOf" srcId="{6C84BCA4-8E7C-E04E-B674-6CD20C526679}" destId="{D8C9FB93-9559-C645-8EBB-1107DE4DEB96}" srcOrd="1" destOrd="2" presId="urn:microsoft.com/office/officeart/2005/8/layout/hProcess4"/>
    <dgm:cxn modelId="{9F9905F4-0E4E-F443-B5A6-7B3F42E6C32D}" type="presOf" srcId="{391DFE4D-8F7C-ED40-A8D3-12D3D1274ACD}" destId="{836F4B9C-4D9F-F54B-BC7C-C01A2F7D9CEC}" srcOrd="0" destOrd="0" presId="urn:microsoft.com/office/officeart/2005/8/layout/hProcess4"/>
    <dgm:cxn modelId="{EAEBF404-BB7D-6D4A-9F4A-0F8823C8FF62}" type="presOf" srcId="{02B7A39E-0819-9E4B-906D-F25A00623F7A}" destId="{0E2DB09E-D175-514B-B0CD-171993DEB764}" srcOrd="0" destOrd="1" presId="urn:microsoft.com/office/officeart/2005/8/layout/hProcess4"/>
    <dgm:cxn modelId="{817DF34D-A958-C54C-A84E-630318EB49C5}" type="presOf" srcId="{D1877C82-5D8E-F14E-850D-370B6909BB68}" destId="{FA083318-B846-F14D-9762-BF409CA4B1BD}" srcOrd="1" destOrd="2" presId="urn:microsoft.com/office/officeart/2005/8/layout/hProcess4"/>
    <dgm:cxn modelId="{19510125-5DCC-1745-B7D6-CDCE9D809BC9}" type="presOf" srcId="{3F72A8AB-2AB3-DA4F-AB2E-7914AD9D5A71}" destId="{C5D1F070-1BD3-B046-9188-BEF892360A75}" srcOrd="0" destOrd="0" presId="urn:microsoft.com/office/officeart/2005/8/layout/hProcess4"/>
    <dgm:cxn modelId="{701A4F34-41EE-444C-BF99-C80030C11BE6}" type="presParOf" srcId="{5933ECEB-F0DC-AC42-B644-FB0FA4FE3E1F}" destId="{3A1EA8AC-58BC-7149-8BA7-73F1F5073EE5}" srcOrd="0" destOrd="0" presId="urn:microsoft.com/office/officeart/2005/8/layout/hProcess4"/>
    <dgm:cxn modelId="{11FA6492-05E5-E34F-ACB6-8205521E269A}" type="presParOf" srcId="{5933ECEB-F0DC-AC42-B644-FB0FA4FE3E1F}" destId="{48B16684-C129-0E45-A7C7-46E6166C8834}" srcOrd="1" destOrd="0" presId="urn:microsoft.com/office/officeart/2005/8/layout/hProcess4"/>
    <dgm:cxn modelId="{19922B3C-6EDC-B047-8508-6CD88C7160F8}" type="presParOf" srcId="{5933ECEB-F0DC-AC42-B644-FB0FA4FE3E1F}" destId="{7101CAB9-7205-824F-BAC0-368ACFDB40F9}" srcOrd="2" destOrd="0" presId="urn:microsoft.com/office/officeart/2005/8/layout/hProcess4"/>
    <dgm:cxn modelId="{41042177-BAB2-1E48-8E9D-52E9F97F6F5B}" type="presParOf" srcId="{7101CAB9-7205-824F-BAC0-368ACFDB40F9}" destId="{5AD6364B-D0FC-574C-A885-43A60022B12D}" srcOrd="0" destOrd="0" presId="urn:microsoft.com/office/officeart/2005/8/layout/hProcess4"/>
    <dgm:cxn modelId="{46CC5342-4569-E740-9DF1-76B8B4A3BAC1}" type="presParOf" srcId="{5AD6364B-D0FC-574C-A885-43A60022B12D}" destId="{0D3078C8-2DC4-2946-B94B-57959AF22B3C}" srcOrd="0" destOrd="0" presId="urn:microsoft.com/office/officeart/2005/8/layout/hProcess4"/>
    <dgm:cxn modelId="{DFB40216-B980-9D4E-A7F3-9F4A9BA0227D}" type="presParOf" srcId="{5AD6364B-D0FC-574C-A885-43A60022B12D}" destId="{BCBA1592-D489-D542-B8F9-E781E53A613B}" srcOrd="1" destOrd="0" presId="urn:microsoft.com/office/officeart/2005/8/layout/hProcess4"/>
    <dgm:cxn modelId="{5D723F56-9F88-CA49-BB86-99772681074D}" type="presParOf" srcId="{5AD6364B-D0FC-574C-A885-43A60022B12D}" destId="{FA083318-B846-F14D-9762-BF409CA4B1BD}" srcOrd="2" destOrd="0" presId="urn:microsoft.com/office/officeart/2005/8/layout/hProcess4"/>
    <dgm:cxn modelId="{E9B34276-F0C7-6048-9002-36639B01B5DD}" type="presParOf" srcId="{5AD6364B-D0FC-574C-A885-43A60022B12D}" destId="{4011117E-25B9-6946-91B1-1288C5701299}" srcOrd="3" destOrd="0" presId="urn:microsoft.com/office/officeart/2005/8/layout/hProcess4"/>
    <dgm:cxn modelId="{871DD08C-B9FD-174A-9035-1DEAA4061D7B}" type="presParOf" srcId="{5AD6364B-D0FC-574C-A885-43A60022B12D}" destId="{DD810008-410A-DC4C-BECA-C04EABCF1A87}" srcOrd="4" destOrd="0" presId="urn:microsoft.com/office/officeart/2005/8/layout/hProcess4"/>
    <dgm:cxn modelId="{16550B0F-181D-D44D-B730-F95DC1B733D5}" type="presParOf" srcId="{7101CAB9-7205-824F-BAC0-368ACFDB40F9}" destId="{79F89750-768D-6C4B-B88F-CC08DDAE58E8}" srcOrd="1" destOrd="0" presId="urn:microsoft.com/office/officeart/2005/8/layout/hProcess4"/>
    <dgm:cxn modelId="{17FD1A30-D605-EA4F-ADF1-359CE878899A}" type="presParOf" srcId="{7101CAB9-7205-824F-BAC0-368ACFDB40F9}" destId="{94ABAE64-9A15-1F4C-A813-6BC0A96A3224}" srcOrd="2" destOrd="0" presId="urn:microsoft.com/office/officeart/2005/8/layout/hProcess4"/>
    <dgm:cxn modelId="{3F29A4A6-28B7-0648-8233-60EE36E1072A}" type="presParOf" srcId="{94ABAE64-9A15-1F4C-A813-6BC0A96A3224}" destId="{14EE1288-B7F9-984F-9651-AE1956B945B9}" srcOrd="0" destOrd="0" presId="urn:microsoft.com/office/officeart/2005/8/layout/hProcess4"/>
    <dgm:cxn modelId="{AB23A7B6-7845-2642-AEBB-006160DFC106}" type="presParOf" srcId="{94ABAE64-9A15-1F4C-A813-6BC0A96A3224}" destId="{0E2DB09E-D175-514B-B0CD-171993DEB764}" srcOrd="1" destOrd="0" presId="urn:microsoft.com/office/officeart/2005/8/layout/hProcess4"/>
    <dgm:cxn modelId="{708CC49C-7A38-5F49-909D-549E477CB95E}" type="presParOf" srcId="{94ABAE64-9A15-1F4C-A813-6BC0A96A3224}" destId="{0DFF0F57-EFC7-E242-9533-1B14F469A3B2}" srcOrd="2" destOrd="0" presId="urn:microsoft.com/office/officeart/2005/8/layout/hProcess4"/>
    <dgm:cxn modelId="{88F041D7-3FD5-424C-87C8-8F80B4A85ACD}" type="presParOf" srcId="{94ABAE64-9A15-1F4C-A813-6BC0A96A3224}" destId="{836F4B9C-4D9F-F54B-BC7C-C01A2F7D9CEC}" srcOrd="3" destOrd="0" presId="urn:microsoft.com/office/officeart/2005/8/layout/hProcess4"/>
    <dgm:cxn modelId="{AC77350F-6027-8A4A-8C1F-8E079763D39D}" type="presParOf" srcId="{94ABAE64-9A15-1F4C-A813-6BC0A96A3224}" destId="{8AE832D0-22D7-E545-9660-530DA8B4520B}" srcOrd="4" destOrd="0" presId="urn:microsoft.com/office/officeart/2005/8/layout/hProcess4"/>
    <dgm:cxn modelId="{B18B94A3-7B21-EE46-80BA-F6794F0D62B9}" type="presParOf" srcId="{7101CAB9-7205-824F-BAC0-368ACFDB40F9}" destId="{7CB7AFE4-9378-1F48-B727-2E6356D3861E}" srcOrd="3" destOrd="0" presId="urn:microsoft.com/office/officeart/2005/8/layout/hProcess4"/>
    <dgm:cxn modelId="{646D74E3-7015-2A41-8994-BB44FECB3C18}" type="presParOf" srcId="{7101CAB9-7205-824F-BAC0-368ACFDB40F9}" destId="{1D535A01-84FF-F444-A8B4-95AF51341F49}" srcOrd="4" destOrd="0" presId="urn:microsoft.com/office/officeart/2005/8/layout/hProcess4"/>
    <dgm:cxn modelId="{4F64013E-2E60-2F4F-9F88-FC92475A4124}" type="presParOf" srcId="{1D535A01-84FF-F444-A8B4-95AF51341F49}" destId="{945283D9-1D59-B142-AD3D-532E1B761DDE}" srcOrd="0" destOrd="0" presId="urn:microsoft.com/office/officeart/2005/8/layout/hProcess4"/>
    <dgm:cxn modelId="{9DE6D8A6-D646-764E-B80C-A019C59EC2F3}" type="presParOf" srcId="{1D535A01-84FF-F444-A8B4-95AF51341F49}" destId="{C5D1F070-1BD3-B046-9188-BEF892360A75}" srcOrd="1" destOrd="0" presId="urn:microsoft.com/office/officeart/2005/8/layout/hProcess4"/>
    <dgm:cxn modelId="{8E598D93-0412-B945-939B-23A5B6FF0793}" type="presParOf" srcId="{1D535A01-84FF-F444-A8B4-95AF51341F49}" destId="{D8C9FB93-9559-C645-8EBB-1107DE4DEB96}" srcOrd="2" destOrd="0" presId="urn:microsoft.com/office/officeart/2005/8/layout/hProcess4"/>
    <dgm:cxn modelId="{4546C507-C2D7-5345-A1D8-394E71743D61}" type="presParOf" srcId="{1D535A01-84FF-F444-A8B4-95AF51341F49}" destId="{CA46527C-D820-8341-9ABD-D246729D5B28}" srcOrd="3" destOrd="0" presId="urn:microsoft.com/office/officeart/2005/8/layout/hProcess4"/>
    <dgm:cxn modelId="{C9BF7B28-9A7F-5942-9AB5-47FC97713C8B}" type="presParOf" srcId="{1D535A01-84FF-F444-A8B4-95AF51341F49}" destId="{AA215EC2-1780-7745-8853-CC0BADDC19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65DA6-F1B2-434B-9F68-B7F65FF3C61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C3BF9-D81E-7D41-AE06-871D4F948195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2F2C9B65-0162-B34D-A53A-0E535E80FA03}" type="parTrans" cxnId="{2D98E8F9-BD5D-EC49-AD0E-83563A381CDB}">
      <dgm:prSet/>
      <dgm:spPr/>
      <dgm:t>
        <a:bodyPr/>
        <a:lstStyle/>
        <a:p>
          <a:endParaRPr lang="en-US"/>
        </a:p>
      </dgm:t>
    </dgm:pt>
    <dgm:pt modelId="{8AB053B4-13E6-D64B-9FDD-633AA0A5AD1D}" type="sibTrans" cxnId="{2D98E8F9-BD5D-EC49-AD0E-83563A381CDB}">
      <dgm:prSet/>
      <dgm:spPr/>
      <dgm:t>
        <a:bodyPr/>
        <a:lstStyle/>
        <a:p>
          <a:endParaRPr lang="en-US"/>
        </a:p>
      </dgm:t>
    </dgm:pt>
    <dgm:pt modelId="{0C2FF8A4-D145-6145-87DD-6843017F805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Pre-operative imaging fusion</a:t>
          </a:r>
          <a:endParaRPr lang="en-US" dirty="0"/>
        </a:p>
      </dgm:t>
    </dgm:pt>
    <dgm:pt modelId="{7D273EB7-911C-A141-B698-58C3429ABF4E}" type="parTrans" cxnId="{AC6EE4CB-5BAA-6F40-88E9-B51E4697B991}">
      <dgm:prSet/>
      <dgm:spPr/>
      <dgm:t>
        <a:bodyPr/>
        <a:lstStyle/>
        <a:p>
          <a:endParaRPr lang="en-US"/>
        </a:p>
      </dgm:t>
    </dgm:pt>
    <dgm:pt modelId="{5AA3252D-BA20-ED43-A99F-F6B84560FEF9}" type="sibTrans" cxnId="{AC6EE4CB-5BAA-6F40-88E9-B51E4697B991}">
      <dgm:prSet/>
      <dgm:spPr/>
      <dgm:t>
        <a:bodyPr/>
        <a:lstStyle/>
        <a:p>
          <a:endParaRPr lang="en-US"/>
        </a:p>
      </dgm:t>
    </dgm:pt>
    <dgm:pt modelId="{F2D1F0CF-9C34-3A4A-AAF2-71464FE30F2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DCE MRI analysis</a:t>
          </a:r>
          <a:endParaRPr lang="en-US" dirty="0"/>
        </a:p>
      </dgm:t>
    </dgm:pt>
    <dgm:pt modelId="{0C1EAAD7-80D5-D44E-A17A-69626035C380}" type="parTrans" cxnId="{59D26370-971C-0B4D-B176-5DD6146D850C}">
      <dgm:prSet/>
      <dgm:spPr/>
      <dgm:t>
        <a:bodyPr/>
        <a:lstStyle/>
        <a:p>
          <a:endParaRPr lang="en-US"/>
        </a:p>
      </dgm:t>
    </dgm:pt>
    <dgm:pt modelId="{05E0B2CA-DC25-6D42-9FEB-7E1171B27FE2}" type="sibTrans" cxnId="{59D26370-971C-0B4D-B176-5DD6146D850C}">
      <dgm:prSet/>
      <dgm:spPr/>
      <dgm:t>
        <a:bodyPr/>
        <a:lstStyle/>
        <a:p>
          <a:endParaRPr lang="en-US"/>
        </a:p>
      </dgm:t>
    </dgm:pt>
    <dgm:pt modelId="{391DFE4D-8F7C-ED40-A8D3-12D3D1274ACD}">
      <dgm:prSet phldrT="[Text]"/>
      <dgm:spPr/>
      <dgm:t>
        <a:bodyPr/>
        <a:lstStyle/>
        <a:p>
          <a:r>
            <a:rPr lang="en-US" dirty="0" smtClean="0"/>
            <a:t>Monitoring/Control</a:t>
          </a:r>
          <a:endParaRPr lang="en-US" dirty="0"/>
        </a:p>
      </dgm:t>
    </dgm:pt>
    <dgm:pt modelId="{9AAFCA39-92BE-994D-865C-A3E3E796A8E5}" type="parTrans" cxnId="{FB61E01A-1EBC-9147-AD23-B0DB2638716F}">
      <dgm:prSet/>
      <dgm:spPr/>
      <dgm:t>
        <a:bodyPr/>
        <a:lstStyle/>
        <a:p>
          <a:endParaRPr lang="en-US"/>
        </a:p>
      </dgm:t>
    </dgm:pt>
    <dgm:pt modelId="{E53A9357-A896-0144-9860-4802ECB4C5D5}" type="sibTrans" cxnId="{FB61E01A-1EBC-9147-AD23-B0DB2638716F}">
      <dgm:prSet/>
      <dgm:spPr/>
      <dgm:t>
        <a:bodyPr/>
        <a:lstStyle/>
        <a:p>
          <a:endParaRPr lang="en-US"/>
        </a:p>
      </dgm:t>
    </dgm:pt>
    <dgm:pt modelId="{DB9BB803-DD58-3B4E-9112-26CF4888BF94}">
      <dgm:prSet phldrT="[Text]"/>
      <dgm:spPr/>
      <dgm:t>
        <a:bodyPr/>
        <a:lstStyle/>
        <a:p>
          <a:r>
            <a:rPr lang="en-US" dirty="0" smtClean="0"/>
            <a:t>Target definition</a:t>
          </a:r>
          <a:endParaRPr lang="en-US" dirty="0"/>
        </a:p>
      </dgm:t>
    </dgm:pt>
    <dgm:pt modelId="{9991FC75-AC5D-6C4F-853F-76D19DD986B4}" type="parTrans" cxnId="{CCB9BC9F-8EA2-1D47-849D-0D770BEC69D8}">
      <dgm:prSet/>
      <dgm:spPr/>
      <dgm:t>
        <a:bodyPr/>
        <a:lstStyle/>
        <a:p>
          <a:endParaRPr lang="en-US"/>
        </a:p>
      </dgm:t>
    </dgm:pt>
    <dgm:pt modelId="{EE1961CE-EDBE-D341-BED0-BF3DAACFE420}" type="sibTrans" cxnId="{CCB9BC9F-8EA2-1D47-849D-0D770BEC69D8}">
      <dgm:prSet/>
      <dgm:spPr/>
      <dgm:t>
        <a:bodyPr/>
        <a:lstStyle/>
        <a:p>
          <a:endParaRPr lang="en-US"/>
        </a:p>
      </dgm:t>
    </dgm:pt>
    <dgm:pt modelId="{02B7A39E-0819-9E4B-906D-F25A00623F7A}">
      <dgm:prSet phldrT="[Text]"/>
      <dgm:spPr/>
      <dgm:t>
        <a:bodyPr/>
        <a:lstStyle/>
        <a:p>
          <a:r>
            <a:rPr lang="en-US" dirty="0" smtClean="0"/>
            <a:t>Intra-operative image feedback</a:t>
          </a:r>
          <a:endParaRPr lang="en-US" dirty="0"/>
        </a:p>
      </dgm:t>
    </dgm:pt>
    <dgm:pt modelId="{9D9AF4E2-4948-3341-BCEC-2166793C2DBE}" type="parTrans" cxnId="{50C81B89-8A68-2442-862C-753A6BAD02B0}">
      <dgm:prSet/>
      <dgm:spPr/>
      <dgm:t>
        <a:bodyPr/>
        <a:lstStyle/>
        <a:p>
          <a:endParaRPr lang="en-US"/>
        </a:p>
      </dgm:t>
    </dgm:pt>
    <dgm:pt modelId="{8C1F28C3-D6CD-3B4B-AB26-300451551AE3}" type="sibTrans" cxnId="{50C81B89-8A68-2442-862C-753A6BAD02B0}">
      <dgm:prSet/>
      <dgm:spPr/>
      <dgm:t>
        <a:bodyPr/>
        <a:lstStyle/>
        <a:p>
          <a:endParaRPr lang="en-US"/>
        </a:p>
      </dgm:t>
    </dgm:pt>
    <dgm:pt modelId="{9FC95D65-C2DF-1743-B032-051D7AD6F74C}">
      <dgm:prSet phldrT="[Text]"/>
      <dgm:spPr/>
      <dgm:t>
        <a:bodyPr/>
        <a:lstStyle/>
        <a:p>
          <a:r>
            <a:rPr lang="en-US" dirty="0" smtClean="0"/>
            <a:t>Guidance</a:t>
          </a:r>
          <a:endParaRPr lang="en-US" dirty="0"/>
        </a:p>
      </dgm:t>
    </dgm:pt>
    <dgm:pt modelId="{82C551AA-A700-4943-B446-89BBA6DE6C0D}" type="parTrans" cxnId="{6A29FCB7-7711-C14A-9953-B6492CC82A46}">
      <dgm:prSet/>
      <dgm:spPr/>
      <dgm:t>
        <a:bodyPr/>
        <a:lstStyle/>
        <a:p>
          <a:endParaRPr lang="en-US"/>
        </a:p>
      </dgm:t>
    </dgm:pt>
    <dgm:pt modelId="{AD7F8A0A-FA21-F648-9EE6-3B4965D7330F}" type="sibTrans" cxnId="{6A29FCB7-7711-C14A-9953-B6492CC82A46}">
      <dgm:prSet/>
      <dgm:spPr/>
      <dgm:t>
        <a:bodyPr/>
        <a:lstStyle/>
        <a:p>
          <a:endParaRPr lang="en-US"/>
        </a:p>
      </dgm:t>
    </dgm:pt>
    <dgm:pt modelId="{3F72A8AB-2AB3-DA4F-AB2E-7914AD9D5A71}">
      <dgm:prSet phldrT="[Text]"/>
      <dgm:spPr/>
      <dgm:t>
        <a:bodyPr/>
        <a:lstStyle/>
        <a:p>
          <a:r>
            <a:rPr lang="en-US" dirty="0" smtClean="0"/>
            <a:t>Tracker support</a:t>
          </a:r>
          <a:endParaRPr lang="en-US" dirty="0"/>
        </a:p>
      </dgm:t>
    </dgm:pt>
    <dgm:pt modelId="{34FE71AC-92CF-7744-9589-F7D5B9A56D03}" type="parTrans" cxnId="{51AF4891-8902-DB46-B02C-B36EFAB46C27}">
      <dgm:prSet/>
      <dgm:spPr/>
      <dgm:t>
        <a:bodyPr/>
        <a:lstStyle/>
        <a:p>
          <a:endParaRPr lang="en-US"/>
        </a:p>
      </dgm:t>
    </dgm:pt>
    <dgm:pt modelId="{69E9E4F7-D3DF-0F4B-850E-1E40F1BCC50C}" type="sibTrans" cxnId="{51AF4891-8902-DB46-B02C-B36EFAB46C27}">
      <dgm:prSet/>
      <dgm:spPr/>
      <dgm:t>
        <a:bodyPr/>
        <a:lstStyle/>
        <a:p>
          <a:endParaRPr lang="en-US"/>
        </a:p>
      </dgm:t>
    </dgm:pt>
    <dgm:pt modelId="{6C84BCA4-8E7C-E04E-B674-6CD20C526679}">
      <dgm:prSet phldrT="[Text]"/>
      <dgm:spPr/>
      <dgm:t>
        <a:bodyPr/>
        <a:lstStyle/>
        <a:p>
          <a:r>
            <a:rPr lang="en-US" dirty="0" smtClean="0"/>
            <a:t>“Navigation”</a:t>
          </a:r>
          <a:endParaRPr lang="en-US" dirty="0"/>
        </a:p>
      </dgm:t>
    </dgm:pt>
    <dgm:pt modelId="{15DBDBA8-60D4-3342-8A3F-7FAC307CBF25}" type="parTrans" cxnId="{1EEDAF8F-3DA2-ED4D-99B4-7109CCBD0440}">
      <dgm:prSet/>
      <dgm:spPr/>
      <dgm:t>
        <a:bodyPr/>
        <a:lstStyle/>
        <a:p>
          <a:endParaRPr lang="en-US"/>
        </a:p>
      </dgm:t>
    </dgm:pt>
    <dgm:pt modelId="{257A1764-D24D-4C4E-A007-649816644D87}" type="sibTrans" cxnId="{1EEDAF8F-3DA2-ED4D-99B4-7109CCBD0440}">
      <dgm:prSet/>
      <dgm:spPr/>
      <dgm:t>
        <a:bodyPr/>
        <a:lstStyle/>
        <a:p>
          <a:endParaRPr lang="en-US"/>
        </a:p>
      </dgm:t>
    </dgm:pt>
    <dgm:pt modelId="{53031CB2-BE75-DF4D-A5DB-A28513FFBD2F}">
      <dgm:prSet phldrT="[Text]"/>
      <dgm:spPr/>
      <dgm:t>
        <a:bodyPr/>
        <a:lstStyle/>
        <a:p>
          <a:r>
            <a:rPr lang="en-US" dirty="0" smtClean="0"/>
            <a:t>Patient-to-Image registration</a:t>
          </a:r>
          <a:endParaRPr lang="en-US" dirty="0"/>
        </a:p>
      </dgm:t>
    </dgm:pt>
    <dgm:pt modelId="{9C50852A-F44A-2148-B7AA-0EEA7448A7A7}" type="parTrans" cxnId="{307E88BF-2B78-BE4E-9E09-5DC1CBE00574}">
      <dgm:prSet/>
      <dgm:spPr/>
      <dgm:t>
        <a:bodyPr/>
        <a:lstStyle/>
        <a:p>
          <a:endParaRPr lang="en-US"/>
        </a:p>
      </dgm:t>
    </dgm:pt>
    <dgm:pt modelId="{2511177A-BC3F-0548-9478-61E28B0F2BDE}" type="sibTrans" cxnId="{307E88BF-2B78-BE4E-9E09-5DC1CBE00574}">
      <dgm:prSet/>
      <dgm:spPr/>
      <dgm:t>
        <a:bodyPr/>
        <a:lstStyle/>
        <a:p>
          <a:endParaRPr lang="en-US"/>
        </a:p>
      </dgm:t>
    </dgm:pt>
    <dgm:pt modelId="{D1877C82-5D8E-F14E-850D-370B6909BB6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Neuro</a:t>
          </a:r>
          <a:r>
            <a:rPr lang="en-US" dirty="0" smtClean="0"/>
            <a:t>-fiber tracking</a:t>
          </a:r>
          <a:endParaRPr lang="en-US" dirty="0"/>
        </a:p>
      </dgm:t>
    </dgm:pt>
    <dgm:pt modelId="{B1D51ECE-E9B2-7D4B-A5DA-68B059E600C9}" type="parTrans" cxnId="{246D9705-C1FC-7745-A0C9-944C4637CBE3}">
      <dgm:prSet/>
      <dgm:spPr/>
      <dgm:t>
        <a:bodyPr/>
        <a:lstStyle/>
        <a:p>
          <a:endParaRPr lang="en-US"/>
        </a:p>
      </dgm:t>
    </dgm:pt>
    <dgm:pt modelId="{928509ED-CC6F-4941-A2CB-59D47EE0BA5F}" type="sibTrans" cxnId="{246D9705-C1FC-7745-A0C9-944C4637CBE3}">
      <dgm:prSet/>
      <dgm:spPr/>
      <dgm:t>
        <a:bodyPr/>
        <a:lstStyle/>
        <a:p>
          <a:endParaRPr lang="en-US"/>
        </a:p>
      </dgm:t>
    </dgm:pt>
    <dgm:pt modelId="{5933ECEB-F0DC-AC42-B644-FB0FA4FE3E1F}" type="pres">
      <dgm:prSet presAssocID="{D7065DA6-F1B2-434B-9F68-B7F65FF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EA8AC-58BC-7149-8BA7-73F1F5073EE5}" type="pres">
      <dgm:prSet presAssocID="{D7065DA6-F1B2-434B-9F68-B7F65FF3C61D}" presName="tSp" presStyleCnt="0"/>
      <dgm:spPr/>
    </dgm:pt>
    <dgm:pt modelId="{48B16684-C129-0E45-A7C7-46E6166C8834}" type="pres">
      <dgm:prSet presAssocID="{D7065DA6-F1B2-434B-9F68-B7F65FF3C61D}" presName="bSp" presStyleCnt="0"/>
      <dgm:spPr/>
    </dgm:pt>
    <dgm:pt modelId="{7101CAB9-7205-824F-BAC0-368ACFDB40F9}" type="pres">
      <dgm:prSet presAssocID="{D7065DA6-F1B2-434B-9F68-B7F65FF3C61D}" presName="process" presStyleCnt="0"/>
      <dgm:spPr/>
    </dgm:pt>
    <dgm:pt modelId="{5AD6364B-D0FC-574C-A885-43A60022B12D}" type="pres">
      <dgm:prSet presAssocID="{556C3BF9-D81E-7D41-AE06-871D4F948195}" presName="composite1" presStyleCnt="0"/>
      <dgm:spPr/>
    </dgm:pt>
    <dgm:pt modelId="{0D3078C8-2DC4-2946-B94B-57959AF22B3C}" type="pres">
      <dgm:prSet presAssocID="{556C3BF9-D81E-7D41-AE06-871D4F948195}" presName="dummyNode1" presStyleLbl="node1" presStyleIdx="0" presStyleCnt="3"/>
      <dgm:spPr/>
    </dgm:pt>
    <dgm:pt modelId="{BCBA1592-D489-D542-B8F9-E781E53A613B}" type="pres">
      <dgm:prSet presAssocID="{556C3BF9-D81E-7D41-AE06-871D4F94819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3318-B846-F14D-9762-BF409CA4B1BD}" type="pres">
      <dgm:prSet presAssocID="{556C3BF9-D81E-7D41-AE06-871D4F9481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1117E-25B9-6946-91B1-1288C5701299}" type="pres">
      <dgm:prSet presAssocID="{556C3BF9-D81E-7D41-AE06-871D4F94819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0008-410A-DC4C-BECA-C04EABCF1A87}" type="pres">
      <dgm:prSet presAssocID="{556C3BF9-D81E-7D41-AE06-871D4F948195}" presName="connSite1" presStyleCnt="0"/>
      <dgm:spPr/>
    </dgm:pt>
    <dgm:pt modelId="{79F89750-768D-6C4B-B88F-CC08DDAE58E8}" type="pres">
      <dgm:prSet presAssocID="{8AB053B4-13E6-D64B-9FDD-633AA0A5AD1D}" presName="Name9" presStyleLbl="sibTrans2D1" presStyleIdx="0" presStyleCnt="2"/>
      <dgm:spPr/>
      <dgm:t>
        <a:bodyPr/>
        <a:lstStyle/>
        <a:p>
          <a:endParaRPr lang="en-US"/>
        </a:p>
      </dgm:t>
    </dgm:pt>
    <dgm:pt modelId="{94ABAE64-9A15-1F4C-A813-6BC0A96A3224}" type="pres">
      <dgm:prSet presAssocID="{391DFE4D-8F7C-ED40-A8D3-12D3D1274ACD}" presName="composite2" presStyleCnt="0"/>
      <dgm:spPr/>
    </dgm:pt>
    <dgm:pt modelId="{14EE1288-B7F9-984F-9651-AE1956B945B9}" type="pres">
      <dgm:prSet presAssocID="{391DFE4D-8F7C-ED40-A8D3-12D3D1274ACD}" presName="dummyNode2" presStyleLbl="node1" presStyleIdx="0" presStyleCnt="3"/>
      <dgm:spPr/>
    </dgm:pt>
    <dgm:pt modelId="{0E2DB09E-D175-514B-B0CD-171993DEB764}" type="pres">
      <dgm:prSet presAssocID="{391DFE4D-8F7C-ED40-A8D3-12D3D1274AC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F0F57-EFC7-E242-9533-1B14F469A3B2}" type="pres">
      <dgm:prSet presAssocID="{391DFE4D-8F7C-ED40-A8D3-12D3D1274AC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F4B9C-4D9F-F54B-BC7C-C01A2F7D9CEC}" type="pres">
      <dgm:prSet presAssocID="{391DFE4D-8F7C-ED40-A8D3-12D3D1274AC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832D0-22D7-E545-9660-530DA8B4520B}" type="pres">
      <dgm:prSet presAssocID="{391DFE4D-8F7C-ED40-A8D3-12D3D1274ACD}" presName="connSite2" presStyleCnt="0"/>
      <dgm:spPr/>
    </dgm:pt>
    <dgm:pt modelId="{7CB7AFE4-9378-1F48-B727-2E6356D3861E}" type="pres">
      <dgm:prSet presAssocID="{E53A9357-A896-0144-9860-4802ECB4C5D5}" presName="Name18" presStyleLbl="sibTrans2D1" presStyleIdx="1" presStyleCnt="2"/>
      <dgm:spPr/>
      <dgm:t>
        <a:bodyPr/>
        <a:lstStyle/>
        <a:p>
          <a:endParaRPr lang="en-US"/>
        </a:p>
      </dgm:t>
    </dgm:pt>
    <dgm:pt modelId="{1D535A01-84FF-F444-A8B4-95AF51341F49}" type="pres">
      <dgm:prSet presAssocID="{9FC95D65-C2DF-1743-B032-051D7AD6F74C}" presName="composite1" presStyleCnt="0"/>
      <dgm:spPr/>
    </dgm:pt>
    <dgm:pt modelId="{945283D9-1D59-B142-AD3D-532E1B761DDE}" type="pres">
      <dgm:prSet presAssocID="{9FC95D65-C2DF-1743-B032-051D7AD6F74C}" presName="dummyNode1" presStyleLbl="node1" presStyleIdx="1" presStyleCnt="3"/>
      <dgm:spPr/>
    </dgm:pt>
    <dgm:pt modelId="{C5D1F070-1BD3-B046-9188-BEF892360A75}" type="pres">
      <dgm:prSet presAssocID="{9FC95D65-C2DF-1743-B032-051D7AD6F74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FB93-9559-C645-8EBB-1107DE4DEB96}" type="pres">
      <dgm:prSet presAssocID="{9FC95D65-C2DF-1743-B032-051D7AD6F7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6527C-D820-8341-9ABD-D246729D5B28}" type="pres">
      <dgm:prSet presAssocID="{9FC95D65-C2DF-1743-B032-051D7AD6F7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15EC2-1780-7745-8853-CC0BADDC19DF}" type="pres">
      <dgm:prSet presAssocID="{9FC95D65-C2DF-1743-B032-051D7AD6F74C}" presName="connSite1" presStyleCnt="0"/>
      <dgm:spPr/>
    </dgm:pt>
  </dgm:ptLst>
  <dgm:cxnLst>
    <dgm:cxn modelId="{EB262503-2203-D34B-BDC8-FDCBA30D7021}" type="presOf" srcId="{556C3BF9-D81E-7D41-AE06-871D4F948195}" destId="{4011117E-25B9-6946-91B1-1288C5701299}" srcOrd="0" destOrd="0" presId="urn:microsoft.com/office/officeart/2005/8/layout/hProcess4"/>
    <dgm:cxn modelId="{FEA54FC2-DF78-D941-9C05-2E10DEEAC827}" type="presOf" srcId="{D1877C82-5D8E-F14E-850D-370B6909BB68}" destId="{BCBA1592-D489-D542-B8F9-E781E53A613B}" srcOrd="0" destOrd="2" presId="urn:microsoft.com/office/officeart/2005/8/layout/hProcess4"/>
    <dgm:cxn modelId="{31B64CEC-5B05-FD4F-866B-97F198D34434}" type="presOf" srcId="{3F72A8AB-2AB3-DA4F-AB2E-7914AD9D5A71}" destId="{C5D1F070-1BD3-B046-9188-BEF892360A75}" srcOrd="0" destOrd="0" presId="urn:microsoft.com/office/officeart/2005/8/layout/hProcess4"/>
    <dgm:cxn modelId="{50C81B89-8A68-2442-862C-753A6BAD02B0}" srcId="{391DFE4D-8F7C-ED40-A8D3-12D3D1274ACD}" destId="{02B7A39E-0819-9E4B-906D-F25A00623F7A}" srcOrd="1" destOrd="0" parTransId="{9D9AF4E2-4948-3341-BCEC-2166793C2DBE}" sibTransId="{8C1F28C3-D6CD-3B4B-AB26-300451551AE3}"/>
    <dgm:cxn modelId="{AC6EE4CB-5BAA-6F40-88E9-B51E4697B991}" srcId="{556C3BF9-D81E-7D41-AE06-871D4F948195}" destId="{0C2FF8A4-D145-6145-87DD-6843017F8057}" srcOrd="0" destOrd="0" parTransId="{7D273EB7-911C-A141-B698-58C3429ABF4E}" sibTransId="{5AA3252D-BA20-ED43-A99F-F6B84560FEF9}"/>
    <dgm:cxn modelId="{6F658AFF-E5F9-354D-905C-A73B4662AED8}" type="presOf" srcId="{02B7A39E-0819-9E4B-906D-F25A00623F7A}" destId="{0DFF0F57-EFC7-E242-9533-1B14F469A3B2}" srcOrd="1" destOrd="1" presId="urn:microsoft.com/office/officeart/2005/8/layout/hProcess4"/>
    <dgm:cxn modelId="{59D26370-971C-0B4D-B176-5DD6146D850C}" srcId="{556C3BF9-D81E-7D41-AE06-871D4F948195}" destId="{F2D1F0CF-9C34-3A4A-AAF2-71464FE30F21}" srcOrd="1" destOrd="0" parTransId="{0C1EAAD7-80D5-D44E-A17A-69626035C380}" sibTransId="{05E0B2CA-DC25-6D42-9FEB-7E1171B27FE2}"/>
    <dgm:cxn modelId="{FB61E01A-1EBC-9147-AD23-B0DB2638716F}" srcId="{D7065DA6-F1B2-434B-9F68-B7F65FF3C61D}" destId="{391DFE4D-8F7C-ED40-A8D3-12D3D1274ACD}" srcOrd="1" destOrd="0" parTransId="{9AAFCA39-92BE-994D-865C-A3E3E796A8E5}" sibTransId="{E53A9357-A896-0144-9860-4802ECB4C5D5}"/>
    <dgm:cxn modelId="{79C57E78-C41B-7A44-8141-4AE1B398AE9A}" type="presOf" srcId="{6C84BCA4-8E7C-E04E-B674-6CD20C526679}" destId="{C5D1F070-1BD3-B046-9188-BEF892360A75}" srcOrd="0" destOrd="2" presId="urn:microsoft.com/office/officeart/2005/8/layout/hProcess4"/>
    <dgm:cxn modelId="{22A21FC6-1244-0944-96B2-EA8902455FFB}" type="presOf" srcId="{53031CB2-BE75-DF4D-A5DB-A28513FFBD2F}" destId="{C5D1F070-1BD3-B046-9188-BEF892360A75}" srcOrd="0" destOrd="1" presId="urn:microsoft.com/office/officeart/2005/8/layout/hProcess4"/>
    <dgm:cxn modelId="{2D98E8F9-BD5D-EC49-AD0E-83563A381CDB}" srcId="{D7065DA6-F1B2-434B-9F68-B7F65FF3C61D}" destId="{556C3BF9-D81E-7D41-AE06-871D4F948195}" srcOrd="0" destOrd="0" parTransId="{2F2C9B65-0162-B34D-A53A-0E535E80FA03}" sibTransId="{8AB053B4-13E6-D64B-9FDD-633AA0A5AD1D}"/>
    <dgm:cxn modelId="{5D72F284-F356-E34C-B4D2-6191C1A4A0DC}" type="presOf" srcId="{DB9BB803-DD58-3B4E-9112-26CF4888BF94}" destId="{0E2DB09E-D175-514B-B0CD-171993DEB764}" srcOrd="0" destOrd="0" presId="urn:microsoft.com/office/officeart/2005/8/layout/hProcess4"/>
    <dgm:cxn modelId="{51AF4891-8902-DB46-B02C-B36EFAB46C27}" srcId="{9FC95D65-C2DF-1743-B032-051D7AD6F74C}" destId="{3F72A8AB-2AB3-DA4F-AB2E-7914AD9D5A71}" srcOrd="0" destOrd="0" parTransId="{34FE71AC-92CF-7744-9589-F7D5B9A56D03}" sibTransId="{69E9E4F7-D3DF-0F4B-850E-1E40F1BCC50C}"/>
    <dgm:cxn modelId="{BB47235B-1042-4F49-BA76-12118B2E1B26}" type="presOf" srcId="{E53A9357-A896-0144-9860-4802ECB4C5D5}" destId="{7CB7AFE4-9378-1F48-B727-2E6356D3861E}" srcOrd="0" destOrd="0" presId="urn:microsoft.com/office/officeart/2005/8/layout/hProcess4"/>
    <dgm:cxn modelId="{C956D184-C38C-0140-A062-953B58DBC9FF}" type="presOf" srcId="{0C2FF8A4-D145-6145-87DD-6843017F8057}" destId="{FA083318-B846-F14D-9762-BF409CA4B1BD}" srcOrd="1" destOrd="0" presId="urn:microsoft.com/office/officeart/2005/8/layout/hProcess4"/>
    <dgm:cxn modelId="{64343490-953F-AA43-B620-7BFB06765158}" type="presOf" srcId="{D7065DA6-F1B2-434B-9F68-B7F65FF3C61D}" destId="{5933ECEB-F0DC-AC42-B644-FB0FA4FE3E1F}" srcOrd="0" destOrd="0" presId="urn:microsoft.com/office/officeart/2005/8/layout/hProcess4"/>
    <dgm:cxn modelId="{6A29FCB7-7711-C14A-9953-B6492CC82A46}" srcId="{D7065DA6-F1B2-434B-9F68-B7F65FF3C61D}" destId="{9FC95D65-C2DF-1743-B032-051D7AD6F74C}" srcOrd="2" destOrd="0" parTransId="{82C551AA-A700-4943-B446-89BBA6DE6C0D}" sibTransId="{AD7F8A0A-FA21-F648-9EE6-3B4965D7330F}"/>
    <dgm:cxn modelId="{1EEDAF8F-3DA2-ED4D-99B4-7109CCBD0440}" srcId="{9FC95D65-C2DF-1743-B032-051D7AD6F74C}" destId="{6C84BCA4-8E7C-E04E-B674-6CD20C526679}" srcOrd="2" destOrd="0" parTransId="{15DBDBA8-60D4-3342-8A3F-7FAC307CBF25}" sibTransId="{257A1764-D24D-4C4E-A007-649816644D87}"/>
    <dgm:cxn modelId="{246D9705-C1FC-7745-A0C9-944C4637CBE3}" srcId="{556C3BF9-D81E-7D41-AE06-871D4F948195}" destId="{D1877C82-5D8E-F14E-850D-370B6909BB68}" srcOrd="2" destOrd="0" parTransId="{B1D51ECE-E9B2-7D4B-A5DA-68B059E600C9}" sibTransId="{928509ED-CC6F-4941-A2CB-59D47EE0BA5F}"/>
    <dgm:cxn modelId="{CCB9BC9F-8EA2-1D47-849D-0D770BEC69D8}" srcId="{391DFE4D-8F7C-ED40-A8D3-12D3D1274ACD}" destId="{DB9BB803-DD58-3B4E-9112-26CF4888BF94}" srcOrd="0" destOrd="0" parTransId="{9991FC75-AC5D-6C4F-853F-76D19DD986B4}" sibTransId="{EE1961CE-EDBE-D341-BED0-BF3DAACFE420}"/>
    <dgm:cxn modelId="{FD289BED-9129-3D41-A418-DD7596C836FD}" type="presOf" srcId="{02B7A39E-0819-9E4B-906D-F25A00623F7A}" destId="{0E2DB09E-D175-514B-B0CD-171993DEB764}" srcOrd="0" destOrd="1" presId="urn:microsoft.com/office/officeart/2005/8/layout/hProcess4"/>
    <dgm:cxn modelId="{6FE29F93-28C3-6045-B970-D9AA5A725F0A}" type="presOf" srcId="{D1877C82-5D8E-F14E-850D-370B6909BB68}" destId="{FA083318-B846-F14D-9762-BF409CA4B1BD}" srcOrd="1" destOrd="2" presId="urn:microsoft.com/office/officeart/2005/8/layout/hProcess4"/>
    <dgm:cxn modelId="{307E88BF-2B78-BE4E-9E09-5DC1CBE00574}" srcId="{9FC95D65-C2DF-1743-B032-051D7AD6F74C}" destId="{53031CB2-BE75-DF4D-A5DB-A28513FFBD2F}" srcOrd="1" destOrd="0" parTransId="{9C50852A-F44A-2148-B7AA-0EEA7448A7A7}" sibTransId="{2511177A-BC3F-0548-9478-61E28B0F2BDE}"/>
    <dgm:cxn modelId="{7591660B-90A0-3C4F-B082-D47AA13ADF70}" type="presOf" srcId="{0C2FF8A4-D145-6145-87DD-6843017F8057}" destId="{BCBA1592-D489-D542-B8F9-E781E53A613B}" srcOrd="0" destOrd="0" presId="urn:microsoft.com/office/officeart/2005/8/layout/hProcess4"/>
    <dgm:cxn modelId="{867A8AF8-E662-8D4C-94AB-2CACA1B932E7}" type="presOf" srcId="{F2D1F0CF-9C34-3A4A-AAF2-71464FE30F21}" destId="{BCBA1592-D489-D542-B8F9-E781E53A613B}" srcOrd="0" destOrd="1" presId="urn:microsoft.com/office/officeart/2005/8/layout/hProcess4"/>
    <dgm:cxn modelId="{E94C871C-FC6B-D545-9555-B54C846925A3}" type="presOf" srcId="{8AB053B4-13E6-D64B-9FDD-633AA0A5AD1D}" destId="{79F89750-768D-6C4B-B88F-CC08DDAE58E8}" srcOrd="0" destOrd="0" presId="urn:microsoft.com/office/officeart/2005/8/layout/hProcess4"/>
    <dgm:cxn modelId="{99B0C590-AB8A-D649-B861-F114096C7B2D}" type="presOf" srcId="{F2D1F0CF-9C34-3A4A-AAF2-71464FE30F21}" destId="{FA083318-B846-F14D-9762-BF409CA4B1BD}" srcOrd="1" destOrd="1" presId="urn:microsoft.com/office/officeart/2005/8/layout/hProcess4"/>
    <dgm:cxn modelId="{4C4BCB2B-2D9F-A447-8D1B-56ACE8900E69}" type="presOf" srcId="{9FC95D65-C2DF-1743-B032-051D7AD6F74C}" destId="{CA46527C-D820-8341-9ABD-D246729D5B28}" srcOrd="0" destOrd="0" presId="urn:microsoft.com/office/officeart/2005/8/layout/hProcess4"/>
    <dgm:cxn modelId="{770B10F4-A7F2-274D-B799-AFBA5994230B}" type="presOf" srcId="{53031CB2-BE75-DF4D-A5DB-A28513FFBD2F}" destId="{D8C9FB93-9559-C645-8EBB-1107DE4DEB96}" srcOrd="1" destOrd="1" presId="urn:microsoft.com/office/officeart/2005/8/layout/hProcess4"/>
    <dgm:cxn modelId="{9B7039D0-50C1-6B4F-BDDA-4F37C5261A7A}" type="presOf" srcId="{DB9BB803-DD58-3B4E-9112-26CF4888BF94}" destId="{0DFF0F57-EFC7-E242-9533-1B14F469A3B2}" srcOrd="1" destOrd="0" presId="urn:microsoft.com/office/officeart/2005/8/layout/hProcess4"/>
    <dgm:cxn modelId="{FD97E6FD-60B9-8546-833C-E6EC6496AD84}" type="presOf" srcId="{3F72A8AB-2AB3-DA4F-AB2E-7914AD9D5A71}" destId="{D8C9FB93-9559-C645-8EBB-1107DE4DEB96}" srcOrd="1" destOrd="0" presId="urn:microsoft.com/office/officeart/2005/8/layout/hProcess4"/>
    <dgm:cxn modelId="{F6F47F7B-55F1-9A46-9FB6-458230F38F40}" type="presOf" srcId="{391DFE4D-8F7C-ED40-A8D3-12D3D1274ACD}" destId="{836F4B9C-4D9F-F54B-BC7C-C01A2F7D9CEC}" srcOrd="0" destOrd="0" presId="urn:microsoft.com/office/officeart/2005/8/layout/hProcess4"/>
    <dgm:cxn modelId="{B0B5344B-4CE8-3B4F-8C2D-865400D5CBEC}" type="presOf" srcId="{6C84BCA4-8E7C-E04E-B674-6CD20C526679}" destId="{D8C9FB93-9559-C645-8EBB-1107DE4DEB96}" srcOrd="1" destOrd="2" presId="urn:microsoft.com/office/officeart/2005/8/layout/hProcess4"/>
    <dgm:cxn modelId="{047CB180-0A06-5B41-A898-49D9C8C412BA}" type="presParOf" srcId="{5933ECEB-F0DC-AC42-B644-FB0FA4FE3E1F}" destId="{3A1EA8AC-58BC-7149-8BA7-73F1F5073EE5}" srcOrd="0" destOrd="0" presId="urn:microsoft.com/office/officeart/2005/8/layout/hProcess4"/>
    <dgm:cxn modelId="{709A2F0C-35CC-C54A-A59A-74CB88B02FDD}" type="presParOf" srcId="{5933ECEB-F0DC-AC42-B644-FB0FA4FE3E1F}" destId="{48B16684-C129-0E45-A7C7-46E6166C8834}" srcOrd="1" destOrd="0" presId="urn:microsoft.com/office/officeart/2005/8/layout/hProcess4"/>
    <dgm:cxn modelId="{06529147-009A-0F4E-8A39-0E432C20B52B}" type="presParOf" srcId="{5933ECEB-F0DC-AC42-B644-FB0FA4FE3E1F}" destId="{7101CAB9-7205-824F-BAC0-368ACFDB40F9}" srcOrd="2" destOrd="0" presId="urn:microsoft.com/office/officeart/2005/8/layout/hProcess4"/>
    <dgm:cxn modelId="{7E06DA4D-7CC4-2846-9957-45BBB610542F}" type="presParOf" srcId="{7101CAB9-7205-824F-BAC0-368ACFDB40F9}" destId="{5AD6364B-D0FC-574C-A885-43A60022B12D}" srcOrd="0" destOrd="0" presId="urn:microsoft.com/office/officeart/2005/8/layout/hProcess4"/>
    <dgm:cxn modelId="{8A6167B2-EDF0-E84E-A95B-27D51CCB17ED}" type="presParOf" srcId="{5AD6364B-D0FC-574C-A885-43A60022B12D}" destId="{0D3078C8-2DC4-2946-B94B-57959AF22B3C}" srcOrd="0" destOrd="0" presId="urn:microsoft.com/office/officeart/2005/8/layout/hProcess4"/>
    <dgm:cxn modelId="{5CE877C0-CD64-6B48-91C1-3E56E6A13B38}" type="presParOf" srcId="{5AD6364B-D0FC-574C-A885-43A60022B12D}" destId="{BCBA1592-D489-D542-B8F9-E781E53A613B}" srcOrd="1" destOrd="0" presId="urn:microsoft.com/office/officeart/2005/8/layout/hProcess4"/>
    <dgm:cxn modelId="{BAE11402-B5BE-2A4C-AE86-F99E6EDBED11}" type="presParOf" srcId="{5AD6364B-D0FC-574C-A885-43A60022B12D}" destId="{FA083318-B846-F14D-9762-BF409CA4B1BD}" srcOrd="2" destOrd="0" presId="urn:microsoft.com/office/officeart/2005/8/layout/hProcess4"/>
    <dgm:cxn modelId="{206336B9-79BB-1A4B-B1C3-EE2E34804004}" type="presParOf" srcId="{5AD6364B-D0FC-574C-A885-43A60022B12D}" destId="{4011117E-25B9-6946-91B1-1288C5701299}" srcOrd="3" destOrd="0" presId="urn:microsoft.com/office/officeart/2005/8/layout/hProcess4"/>
    <dgm:cxn modelId="{DEC0CF57-59F2-5C47-91C4-2B6C82D4F6D6}" type="presParOf" srcId="{5AD6364B-D0FC-574C-A885-43A60022B12D}" destId="{DD810008-410A-DC4C-BECA-C04EABCF1A87}" srcOrd="4" destOrd="0" presId="urn:microsoft.com/office/officeart/2005/8/layout/hProcess4"/>
    <dgm:cxn modelId="{8C80D55C-BDCD-1E4E-B03C-7D7310F23BAD}" type="presParOf" srcId="{7101CAB9-7205-824F-BAC0-368ACFDB40F9}" destId="{79F89750-768D-6C4B-B88F-CC08DDAE58E8}" srcOrd="1" destOrd="0" presId="urn:microsoft.com/office/officeart/2005/8/layout/hProcess4"/>
    <dgm:cxn modelId="{DE846CA1-7B14-C846-BC48-7F52F25D4841}" type="presParOf" srcId="{7101CAB9-7205-824F-BAC0-368ACFDB40F9}" destId="{94ABAE64-9A15-1F4C-A813-6BC0A96A3224}" srcOrd="2" destOrd="0" presId="urn:microsoft.com/office/officeart/2005/8/layout/hProcess4"/>
    <dgm:cxn modelId="{6317B4FE-2A5C-3C46-A4BC-5A1EBBF82AC3}" type="presParOf" srcId="{94ABAE64-9A15-1F4C-A813-6BC0A96A3224}" destId="{14EE1288-B7F9-984F-9651-AE1956B945B9}" srcOrd="0" destOrd="0" presId="urn:microsoft.com/office/officeart/2005/8/layout/hProcess4"/>
    <dgm:cxn modelId="{F22C493A-833D-7844-B748-BA290D7C37A4}" type="presParOf" srcId="{94ABAE64-9A15-1F4C-A813-6BC0A96A3224}" destId="{0E2DB09E-D175-514B-B0CD-171993DEB764}" srcOrd="1" destOrd="0" presId="urn:microsoft.com/office/officeart/2005/8/layout/hProcess4"/>
    <dgm:cxn modelId="{4DB048E0-AB4E-9D40-BD04-49D565DF858B}" type="presParOf" srcId="{94ABAE64-9A15-1F4C-A813-6BC0A96A3224}" destId="{0DFF0F57-EFC7-E242-9533-1B14F469A3B2}" srcOrd="2" destOrd="0" presId="urn:microsoft.com/office/officeart/2005/8/layout/hProcess4"/>
    <dgm:cxn modelId="{366BA58E-A2F7-8342-A2AE-53824E1FBAD8}" type="presParOf" srcId="{94ABAE64-9A15-1F4C-A813-6BC0A96A3224}" destId="{836F4B9C-4D9F-F54B-BC7C-C01A2F7D9CEC}" srcOrd="3" destOrd="0" presId="urn:microsoft.com/office/officeart/2005/8/layout/hProcess4"/>
    <dgm:cxn modelId="{3D7DC3DB-1B1E-4845-9CFB-E31F4289BE31}" type="presParOf" srcId="{94ABAE64-9A15-1F4C-A813-6BC0A96A3224}" destId="{8AE832D0-22D7-E545-9660-530DA8B4520B}" srcOrd="4" destOrd="0" presId="urn:microsoft.com/office/officeart/2005/8/layout/hProcess4"/>
    <dgm:cxn modelId="{44821F5E-315A-8A4F-B4DD-EFC0C9532934}" type="presParOf" srcId="{7101CAB9-7205-824F-BAC0-368ACFDB40F9}" destId="{7CB7AFE4-9378-1F48-B727-2E6356D3861E}" srcOrd="3" destOrd="0" presId="urn:microsoft.com/office/officeart/2005/8/layout/hProcess4"/>
    <dgm:cxn modelId="{CCD5DDC0-80D9-A244-AF55-EC0E4E3A69E5}" type="presParOf" srcId="{7101CAB9-7205-824F-BAC0-368ACFDB40F9}" destId="{1D535A01-84FF-F444-A8B4-95AF51341F49}" srcOrd="4" destOrd="0" presId="urn:microsoft.com/office/officeart/2005/8/layout/hProcess4"/>
    <dgm:cxn modelId="{4461A2D9-4869-7044-8EC4-17139CE3C911}" type="presParOf" srcId="{1D535A01-84FF-F444-A8B4-95AF51341F49}" destId="{945283D9-1D59-B142-AD3D-532E1B761DDE}" srcOrd="0" destOrd="0" presId="urn:microsoft.com/office/officeart/2005/8/layout/hProcess4"/>
    <dgm:cxn modelId="{C83309C1-33FD-FF40-9184-7D7A08F08120}" type="presParOf" srcId="{1D535A01-84FF-F444-A8B4-95AF51341F49}" destId="{C5D1F070-1BD3-B046-9188-BEF892360A75}" srcOrd="1" destOrd="0" presId="urn:microsoft.com/office/officeart/2005/8/layout/hProcess4"/>
    <dgm:cxn modelId="{311B04AF-B216-6049-A6D2-4BA5A7672380}" type="presParOf" srcId="{1D535A01-84FF-F444-A8B4-95AF51341F49}" destId="{D8C9FB93-9559-C645-8EBB-1107DE4DEB96}" srcOrd="2" destOrd="0" presId="urn:microsoft.com/office/officeart/2005/8/layout/hProcess4"/>
    <dgm:cxn modelId="{535919A4-1B04-F144-8FBB-EE11F4FB7B18}" type="presParOf" srcId="{1D535A01-84FF-F444-A8B4-95AF51341F49}" destId="{CA46527C-D820-8341-9ABD-D246729D5B28}" srcOrd="3" destOrd="0" presId="urn:microsoft.com/office/officeart/2005/8/layout/hProcess4"/>
    <dgm:cxn modelId="{3663C3EE-418E-454C-8AD7-A2E026B9AD27}" type="presParOf" srcId="{1D535A01-84FF-F444-A8B4-95AF51341F49}" destId="{AA215EC2-1780-7745-8853-CC0BADDC19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65DA6-F1B2-434B-9F68-B7F65FF3C61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C3BF9-D81E-7D41-AE06-871D4F948195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2F2C9B65-0162-B34D-A53A-0E535E80FA03}" type="parTrans" cxnId="{2D98E8F9-BD5D-EC49-AD0E-83563A381CDB}">
      <dgm:prSet/>
      <dgm:spPr/>
      <dgm:t>
        <a:bodyPr/>
        <a:lstStyle/>
        <a:p>
          <a:endParaRPr lang="en-US"/>
        </a:p>
      </dgm:t>
    </dgm:pt>
    <dgm:pt modelId="{8AB053B4-13E6-D64B-9FDD-633AA0A5AD1D}" type="sibTrans" cxnId="{2D98E8F9-BD5D-EC49-AD0E-83563A381CDB}">
      <dgm:prSet/>
      <dgm:spPr/>
      <dgm:t>
        <a:bodyPr/>
        <a:lstStyle/>
        <a:p>
          <a:endParaRPr lang="en-US"/>
        </a:p>
      </dgm:t>
    </dgm:pt>
    <dgm:pt modelId="{0C2FF8A4-D145-6145-87DD-6843017F8057}">
      <dgm:prSet phldrT="[Text]"/>
      <dgm:spPr/>
      <dgm:t>
        <a:bodyPr/>
        <a:lstStyle/>
        <a:p>
          <a:r>
            <a:rPr lang="en-US" dirty="0" smtClean="0"/>
            <a:t>Pre-operative imaging fusion</a:t>
          </a:r>
          <a:endParaRPr lang="en-US" dirty="0"/>
        </a:p>
      </dgm:t>
    </dgm:pt>
    <dgm:pt modelId="{7D273EB7-911C-A141-B698-58C3429ABF4E}" type="parTrans" cxnId="{AC6EE4CB-5BAA-6F40-88E9-B51E4697B991}">
      <dgm:prSet/>
      <dgm:spPr/>
      <dgm:t>
        <a:bodyPr/>
        <a:lstStyle/>
        <a:p>
          <a:endParaRPr lang="en-US"/>
        </a:p>
      </dgm:t>
    </dgm:pt>
    <dgm:pt modelId="{5AA3252D-BA20-ED43-A99F-F6B84560FEF9}" type="sibTrans" cxnId="{AC6EE4CB-5BAA-6F40-88E9-B51E4697B991}">
      <dgm:prSet/>
      <dgm:spPr/>
      <dgm:t>
        <a:bodyPr/>
        <a:lstStyle/>
        <a:p>
          <a:endParaRPr lang="en-US"/>
        </a:p>
      </dgm:t>
    </dgm:pt>
    <dgm:pt modelId="{F2D1F0CF-9C34-3A4A-AAF2-71464FE30F21}">
      <dgm:prSet phldrT="[Text]"/>
      <dgm:spPr/>
      <dgm:t>
        <a:bodyPr/>
        <a:lstStyle/>
        <a:p>
          <a:r>
            <a:rPr lang="en-US" dirty="0" smtClean="0"/>
            <a:t>DCE MRI analysis</a:t>
          </a:r>
          <a:endParaRPr lang="en-US" dirty="0"/>
        </a:p>
      </dgm:t>
    </dgm:pt>
    <dgm:pt modelId="{0C1EAAD7-80D5-D44E-A17A-69626035C380}" type="parTrans" cxnId="{59D26370-971C-0B4D-B176-5DD6146D850C}">
      <dgm:prSet/>
      <dgm:spPr/>
      <dgm:t>
        <a:bodyPr/>
        <a:lstStyle/>
        <a:p>
          <a:endParaRPr lang="en-US"/>
        </a:p>
      </dgm:t>
    </dgm:pt>
    <dgm:pt modelId="{05E0B2CA-DC25-6D42-9FEB-7E1171B27FE2}" type="sibTrans" cxnId="{59D26370-971C-0B4D-B176-5DD6146D850C}">
      <dgm:prSet/>
      <dgm:spPr/>
      <dgm:t>
        <a:bodyPr/>
        <a:lstStyle/>
        <a:p>
          <a:endParaRPr lang="en-US"/>
        </a:p>
      </dgm:t>
    </dgm:pt>
    <dgm:pt modelId="{391DFE4D-8F7C-ED40-A8D3-12D3D1274ACD}">
      <dgm:prSet phldrT="[Text]"/>
      <dgm:spPr/>
      <dgm:t>
        <a:bodyPr/>
        <a:lstStyle/>
        <a:p>
          <a:r>
            <a:rPr lang="en-US" dirty="0" smtClean="0"/>
            <a:t>Monitoring/Control</a:t>
          </a:r>
          <a:endParaRPr lang="en-US" dirty="0"/>
        </a:p>
      </dgm:t>
    </dgm:pt>
    <dgm:pt modelId="{9AAFCA39-92BE-994D-865C-A3E3E796A8E5}" type="parTrans" cxnId="{FB61E01A-1EBC-9147-AD23-B0DB2638716F}">
      <dgm:prSet/>
      <dgm:spPr/>
      <dgm:t>
        <a:bodyPr/>
        <a:lstStyle/>
        <a:p>
          <a:endParaRPr lang="en-US"/>
        </a:p>
      </dgm:t>
    </dgm:pt>
    <dgm:pt modelId="{E53A9357-A896-0144-9860-4802ECB4C5D5}" type="sibTrans" cxnId="{FB61E01A-1EBC-9147-AD23-B0DB2638716F}">
      <dgm:prSet/>
      <dgm:spPr/>
      <dgm:t>
        <a:bodyPr/>
        <a:lstStyle/>
        <a:p>
          <a:endParaRPr lang="en-US"/>
        </a:p>
      </dgm:t>
    </dgm:pt>
    <dgm:pt modelId="{DB9BB803-DD58-3B4E-9112-26CF4888BF9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Target definition</a:t>
          </a:r>
          <a:endParaRPr lang="en-US" dirty="0"/>
        </a:p>
      </dgm:t>
    </dgm:pt>
    <dgm:pt modelId="{9991FC75-AC5D-6C4F-853F-76D19DD986B4}" type="parTrans" cxnId="{CCB9BC9F-8EA2-1D47-849D-0D770BEC69D8}">
      <dgm:prSet/>
      <dgm:spPr/>
      <dgm:t>
        <a:bodyPr/>
        <a:lstStyle/>
        <a:p>
          <a:endParaRPr lang="en-US"/>
        </a:p>
      </dgm:t>
    </dgm:pt>
    <dgm:pt modelId="{EE1961CE-EDBE-D341-BED0-BF3DAACFE420}" type="sibTrans" cxnId="{CCB9BC9F-8EA2-1D47-849D-0D770BEC69D8}">
      <dgm:prSet/>
      <dgm:spPr/>
      <dgm:t>
        <a:bodyPr/>
        <a:lstStyle/>
        <a:p>
          <a:endParaRPr lang="en-US"/>
        </a:p>
      </dgm:t>
    </dgm:pt>
    <dgm:pt modelId="{02B7A39E-0819-9E4B-906D-F25A00623F7A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Intra-operative image feedback</a:t>
          </a:r>
          <a:endParaRPr lang="en-US" dirty="0"/>
        </a:p>
      </dgm:t>
    </dgm:pt>
    <dgm:pt modelId="{9D9AF4E2-4948-3341-BCEC-2166793C2DBE}" type="parTrans" cxnId="{50C81B89-8A68-2442-862C-753A6BAD02B0}">
      <dgm:prSet/>
      <dgm:spPr/>
      <dgm:t>
        <a:bodyPr/>
        <a:lstStyle/>
        <a:p>
          <a:endParaRPr lang="en-US"/>
        </a:p>
      </dgm:t>
    </dgm:pt>
    <dgm:pt modelId="{8C1F28C3-D6CD-3B4B-AB26-300451551AE3}" type="sibTrans" cxnId="{50C81B89-8A68-2442-862C-753A6BAD02B0}">
      <dgm:prSet/>
      <dgm:spPr/>
      <dgm:t>
        <a:bodyPr/>
        <a:lstStyle/>
        <a:p>
          <a:endParaRPr lang="en-US"/>
        </a:p>
      </dgm:t>
    </dgm:pt>
    <dgm:pt modelId="{9FC95D65-C2DF-1743-B032-051D7AD6F74C}">
      <dgm:prSet phldrT="[Text]"/>
      <dgm:spPr/>
      <dgm:t>
        <a:bodyPr/>
        <a:lstStyle/>
        <a:p>
          <a:r>
            <a:rPr lang="en-US" dirty="0" smtClean="0"/>
            <a:t>Guidance</a:t>
          </a:r>
          <a:endParaRPr lang="en-US" dirty="0"/>
        </a:p>
      </dgm:t>
    </dgm:pt>
    <dgm:pt modelId="{82C551AA-A700-4943-B446-89BBA6DE6C0D}" type="parTrans" cxnId="{6A29FCB7-7711-C14A-9953-B6492CC82A46}">
      <dgm:prSet/>
      <dgm:spPr/>
      <dgm:t>
        <a:bodyPr/>
        <a:lstStyle/>
        <a:p>
          <a:endParaRPr lang="en-US"/>
        </a:p>
      </dgm:t>
    </dgm:pt>
    <dgm:pt modelId="{AD7F8A0A-FA21-F648-9EE6-3B4965D7330F}" type="sibTrans" cxnId="{6A29FCB7-7711-C14A-9953-B6492CC82A46}">
      <dgm:prSet/>
      <dgm:spPr/>
      <dgm:t>
        <a:bodyPr/>
        <a:lstStyle/>
        <a:p>
          <a:endParaRPr lang="en-US"/>
        </a:p>
      </dgm:t>
    </dgm:pt>
    <dgm:pt modelId="{3F72A8AB-2AB3-DA4F-AB2E-7914AD9D5A71}">
      <dgm:prSet phldrT="[Text]"/>
      <dgm:spPr/>
      <dgm:t>
        <a:bodyPr/>
        <a:lstStyle/>
        <a:p>
          <a:r>
            <a:rPr lang="en-US" dirty="0" smtClean="0"/>
            <a:t>Tracker support</a:t>
          </a:r>
          <a:endParaRPr lang="en-US" dirty="0"/>
        </a:p>
      </dgm:t>
    </dgm:pt>
    <dgm:pt modelId="{34FE71AC-92CF-7744-9589-F7D5B9A56D03}" type="parTrans" cxnId="{51AF4891-8902-DB46-B02C-B36EFAB46C27}">
      <dgm:prSet/>
      <dgm:spPr/>
      <dgm:t>
        <a:bodyPr/>
        <a:lstStyle/>
        <a:p>
          <a:endParaRPr lang="en-US"/>
        </a:p>
      </dgm:t>
    </dgm:pt>
    <dgm:pt modelId="{69E9E4F7-D3DF-0F4B-850E-1E40F1BCC50C}" type="sibTrans" cxnId="{51AF4891-8902-DB46-B02C-B36EFAB46C27}">
      <dgm:prSet/>
      <dgm:spPr/>
      <dgm:t>
        <a:bodyPr/>
        <a:lstStyle/>
        <a:p>
          <a:endParaRPr lang="en-US"/>
        </a:p>
      </dgm:t>
    </dgm:pt>
    <dgm:pt modelId="{6C84BCA4-8E7C-E04E-B674-6CD20C526679}">
      <dgm:prSet phldrT="[Text]"/>
      <dgm:spPr/>
      <dgm:t>
        <a:bodyPr/>
        <a:lstStyle/>
        <a:p>
          <a:r>
            <a:rPr lang="en-US" dirty="0" smtClean="0"/>
            <a:t>“Navigation”</a:t>
          </a:r>
          <a:endParaRPr lang="en-US" dirty="0"/>
        </a:p>
      </dgm:t>
    </dgm:pt>
    <dgm:pt modelId="{15DBDBA8-60D4-3342-8A3F-7FAC307CBF25}" type="parTrans" cxnId="{1EEDAF8F-3DA2-ED4D-99B4-7109CCBD0440}">
      <dgm:prSet/>
      <dgm:spPr/>
      <dgm:t>
        <a:bodyPr/>
        <a:lstStyle/>
        <a:p>
          <a:endParaRPr lang="en-US"/>
        </a:p>
      </dgm:t>
    </dgm:pt>
    <dgm:pt modelId="{257A1764-D24D-4C4E-A007-649816644D87}" type="sibTrans" cxnId="{1EEDAF8F-3DA2-ED4D-99B4-7109CCBD0440}">
      <dgm:prSet/>
      <dgm:spPr/>
      <dgm:t>
        <a:bodyPr/>
        <a:lstStyle/>
        <a:p>
          <a:endParaRPr lang="en-US"/>
        </a:p>
      </dgm:t>
    </dgm:pt>
    <dgm:pt modelId="{53031CB2-BE75-DF4D-A5DB-A28513FFBD2F}">
      <dgm:prSet phldrT="[Text]"/>
      <dgm:spPr/>
      <dgm:t>
        <a:bodyPr/>
        <a:lstStyle/>
        <a:p>
          <a:r>
            <a:rPr lang="en-US" dirty="0" smtClean="0"/>
            <a:t>Patient-to-Image registration</a:t>
          </a:r>
          <a:endParaRPr lang="en-US" dirty="0"/>
        </a:p>
      </dgm:t>
    </dgm:pt>
    <dgm:pt modelId="{9C50852A-F44A-2148-B7AA-0EEA7448A7A7}" type="parTrans" cxnId="{307E88BF-2B78-BE4E-9E09-5DC1CBE00574}">
      <dgm:prSet/>
      <dgm:spPr/>
      <dgm:t>
        <a:bodyPr/>
        <a:lstStyle/>
        <a:p>
          <a:endParaRPr lang="en-US"/>
        </a:p>
      </dgm:t>
    </dgm:pt>
    <dgm:pt modelId="{2511177A-BC3F-0548-9478-61E28B0F2BDE}" type="sibTrans" cxnId="{307E88BF-2B78-BE4E-9E09-5DC1CBE00574}">
      <dgm:prSet/>
      <dgm:spPr/>
      <dgm:t>
        <a:bodyPr/>
        <a:lstStyle/>
        <a:p>
          <a:endParaRPr lang="en-US"/>
        </a:p>
      </dgm:t>
    </dgm:pt>
    <dgm:pt modelId="{D1877C82-5D8E-F14E-850D-370B6909BB68}">
      <dgm:prSet phldrT="[Text]"/>
      <dgm:spPr/>
      <dgm:t>
        <a:bodyPr/>
        <a:lstStyle/>
        <a:p>
          <a:r>
            <a:rPr lang="en-US" dirty="0" err="1" smtClean="0"/>
            <a:t>Neuro</a:t>
          </a:r>
          <a:r>
            <a:rPr lang="en-US" dirty="0" smtClean="0"/>
            <a:t>-fiber tracking</a:t>
          </a:r>
          <a:endParaRPr lang="en-US" dirty="0"/>
        </a:p>
      </dgm:t>
    </dgm:pt>
    <dgm:pt modelId="{B1D51ECE-E9B2-7D4B-A5DA-68B059E600C9}" type="parTrans" cxnId="{246D9705-C1FC-7745-A0C9-944C4637CBE3}">
      <dgm:prSet/>
      <dgm:spPr/>
      <dgm:t>
        <a:bodyPr/>
        <a:lstStyle/>
        <a:p>
          <a:endParaRPr lang="en-US"/>
        </a:p>
      </dgm:t>
    </dgm:pt>
    <dgm:pt modelId="{928509ED-CC6F-4941-A2CB-59D47EE0BA5F}" type="sibTrans" cxnId="{246D9705-C1FC-7745-A0C9-944C4637CBE3}">
      <dgm:prSet/>
      <dgm:spPr/>
      <dgm:t>
        <a:bodyPr/>
        <a:lstStyle/>
        <a:p>
          <a:endParaRPr lang="en-US"/>
        </a:p>
      </dgm:t>
    </dgm:pt>
    <dgm:pt modelId="{5933ECEB-F0DC-AC42-B644-FB0FA4FE3E1F}" type="pres">
      <dgm:prSet presAssocID="{D7065DA6-F1B2-434B-9F68-B7F65FF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EA8AC-58BC-7149-8BA7-73F1F5073EE5}" type="pres">
      <dgm:prSet presAssocID="{D7065DA6-F1B2-434B-9F68-B7F65FF3C61D}" presName="tSp" presStyleCnt="0"/>
      <dgm:spPr/>
    </dgm:pt>
    <dgm:pt modelId="{48B16684-C129-0E45-A7C7-46E6166C8834}" type="pres">
      <dgm:prSet presAssocID="{D7065DA6-F1B2-434B-9F68-B7F65FF3C61D}" presName="bSp" presStyleCnt="0"/>
      <dgm:spPr/>
    </dgm:pt>
    <dgm:pt modelId="{7101CAB9-7205-824F-BAC0-368ACFDB40F9}" type="pres">
      <dgm:prSet presAssocID="{D7065DA6-F1B2-434B-9F68-B7F65FF3C61D}" presName="process" presStyleCnt="0"/>
      <dgm:spPr/>
    </dgm:pt>
    <dgm:pt modelId="{5AD6364B-D0FC-574C-A885-43A60022B12D}" type="pres">
      <dgm:prSet presAssocID="{556C3BF9-D81E-7D41-AE06-871D4F948195}" presName="composite1" presStyleCnt="0"/>
      <dgm:spPr/>
    </dgm:pt>
    <dgm:pt modelId="{0D3078C8-2DC4-2946-B94B-57959AF22B3C}" type="pres">
      <dgm:prSet presAssocID="{556C3BF9-D81E-7D41-AE06-871D4F948195}" presName="dummyNode1" presStyleLbl="node1" presStyleIdx="0" presStyleCnt="3"/>
      <dgm:spPr/>
    </dgm:pt>
    <dgm:pt modelId="{BCBA1592-D489-D542-B8F9-E781E53A613B}" type="pres">
      <dgm:prSet presAssocID="{556C3BF9-D81E-7D41-AE06-871D4F94819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3318-B846-F14D-9762-BF409CA4B1BD}" type="pres">
      <dgm:prSet presAssocID="{556C3BF9-D81E-7D41-AE06-871D4F9481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1117E-25B9-6946-91B1-1288C5701299}" type="pres">
      <dgm:prSet presAssocID="{556C3BF9-D81E-7D41-AE06-871D4F94819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0008-410A-DC4C-BECA-C04EABCF1A87}" type="pres">
      <dgm:prSet presAssocID="{556C3BF9-D81E-7D41-AE06-871D4F948195}" presName="connSite1" presStyleCnt="0"/>
      <dgm:spPr/>
    </dgm:pt>
    <dgm:pt modelId="{79F89750-768D-6C4B-B88F-CC08DDAE58E8}" type="pres">
      <dgm:prSet presAssocID="{8AB053B4-13E6-D64B-9FDD-633AA0A5AD1D}" presName="Name9" presStyleLbl="sibTrans2D1" presStyleIdx="0" presStyleCnt="2"/>
      <dgm:spPr/>
      <dgm:t>
        <a:bodyPr/>
        <a:lstStyle/>
        <a:p>
          <a:endParaRPr lang="en-US"/>
        </a:p>
      </dgm:t>
    </dgm:pt>
    <dgm:pt modelId="{94ABAE64-9A15-1F4C-A813-6BC0A96A3224}" type="pres">
      <dgm:prSet presAssocID="{391DFE4D-8F7C-ED40-A8D3-12D3D1274ACD}" presName="composite2" presStyleCnt="0"/>
      <dgm:spPr/>
    </dgm:pt>
    <dgm:pt modelId="{14EE1288-B7F9-984F-9651-AE1956B945B9}" type="pres">
      <dgm:prSet presAssocID="{391DFE4D-8F7C-ED40-A8D3-12D3D1274ACD}" presName="dummyNode2" presStyleLbl="node1" presStyleIdx="0" presStyleCnt="3"/>
      <dgm:spPr/>
    </dgm:pt>
    <dgm:pt modelId="{0E2DB09E-D175-514B-B0CD-171993DEB764}" type="pres">
      <dgm:prSet presAssocID="{391DFE4D-8F7C-ED40-A8D3-12D3D1274AC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F0F57-EFC7-E242-9533-1B14F469A3B2}" type="pres">
      <dgm:prSet presAssocID="{391DFE4D-8F7C-ED40-A8D3-12D3D1274AC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F4B9C-4D9F-F54B-BC7C-C01A2F7D9CEC}" type="pres">
      <dgm:prSet presAssocID="{391DFE4D-8F7C-ED40-A8D3-12D3D1274AC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832D0-22D7-E545-9660-530DA8B4520B}" type="pres">
      <dgm:prSet presAssocID="{391DFE4D-8F7C-ED40-A8D3-12D3D1274ACD}" presName="connSite2" presStyleCnt="0"/>
      <dgm:spPr/>
    </dgm:pt>
    <dgm:pt modelId="{7CB7AFE4-9378-1F48-B727-2E6356D3861E}" type="pres">
      <dgm:prSet presAssocID="{E53A9357-A896-0144-9860-4802ECB4C5D5}" presName="Name18" presStyleLbl="sibTrans2D1" presStyleIdx="1" presStyleCnt="2"/>
      <dgm:spPr/>
      <dgm:t>
        <a:bodyPr/>
        <a:lstStyle/>
        <a:p>
          <a:endParaRPr lang="en-US"/>
        </a:p>
      </dgm:t>
    </dgm:pt>
    <dgm:pt modelId="{1D535A01-84FF-F444-A8B4-95AF51341F49}" type="pres">
      <dgm:prSet presAssocID="{9FC95D65-C2DF-1743-B032-051D7AD6F74C}" presName="composite1" presStyleCnt="0"/>
      <dgm:spPr/>
    </dgm:pt>
    <dgm:pt modelId="{945283D9-1D59-B142-AD3D-532E1B761DDE}" type="pres">
      <dgm:prSet presAssocID="{9FC95D65-C2DF-1743-B032-051D7AD6F74C}" presName="dummyNode1" presStyleLbl="node1" presStyleIdx="1" presStyleCnt="3"/>
      <dgm:spPr/>
    </dgm:pt>
    <dgm:pt modelId="{C5D1F070-1BD3-B046-9188-BEF892360A75}" type="pres">
      <dgm:prSet presAssocID="{9FC95D65-C2DF-1743-B032-051D7AD6F74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FB93-9559-C645-8EBB-1107DE4DEB96}" type="pres">
      <dgm:prSet presAssocID="{9FC95D65-C2DF-1743-B032-051D7AD6F7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6527C-D820-8341-9ABD-D246729D5B28}" type="pres">
      <dgm:prSet presAssocID="{9FC95D65-C2DF-1743-B032-051D7AD6F7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15EC2-1780-7745-8853-CC0BADDC19DF}" type="pres">
      <dgm:prSet presAssocID="{9FC95D65-C2DF-1743-B032-051D7AD6F74C}" presName="connSite1" presStyleCnt="0"/>
      <dgm:spPr/>
    </dgm:pt>
  </dgm:ptLst>
  <dgm:cxnLst>
    <dgm:cxn modelId="{EC1BF3CF-7EB3-294F-AF02-9EED1A1BCA2F}" type="presOf" srcId="{02B7A39E-0819-9E4B-906D-F25A00623F7A}" destId="{0DFF0F57-EFC7-E242-9533-1B14F469A3B2}" srcOrd="1" destOrd="1" presId="urn:microsoft.com/office/officeart/2005/8/layout/hProcess4"/>
    <dgm:cxn modelId="{F6F0F145-EFE6-5041-A427-87ABE80D6B7C}" type="presOf" srcId="{391DFE4D-8F7C-ED40-A8D3-12D3D1274ACD}" destId="{836F4B9C-4D9F-F54B-BC7C-C01A2F7D9CEC}" srcOrd="0" destOrd="0" presId="urn:microsoft.com/office/officeart/2005/8/layout/hProcess4"/>
    <dgm:cxn modelId="{1CC2F21F-992D-A645-8B22-862F958772B7}" type="presOf" srcId="{53031CB2-BE75-DF4D-A5DB-A28513FFBD2F}" destId="{D8C9FB93-9559-C645-8EBB-1107DE4DEB96}" srcOrd="1" destOrd="1" presId="urn:microsoft.com/office/officeart/2005/8/layout/hProcess4"/>
    <dgm:cxn modelId="{50C81B89-8A68-2442-862C-753A6BAD02B0}" srcId="{391DFE4D-8F7C-ED40-A8D3-12D3D1274ACD}" destId="{02B7A39E-0819-9E4B-906D-F25A00623F7A}" srcOrd="1" destOrd="0" parTransId="{9D9AF4E2-4948-3341-BCEC-2166793C2DBE}" sibTransId="{8C1F28C3-D6CD-3B4B-AB26-300451551AE3}"/>
    <dgm:cxn modelId="{AC6EE4CB-5BAA-6F40-88E9-B51E4697B991}" srcId="{556C3BF9-D81E-7D41-AE06-871D4F948195}" destId="{0C2FF8A4-D145-6145-87DD-6843017F8057}" srcOrd="0" destOrd="0" parTransId="{7D273EB7-911C-A141-B698-58C3429ABF4E}" sibTransId="{5AA3252D-BA20-ED43-A99F-F6B84560FEF9}"/>
    <dgm:cxn modelId="{59D26370-971C-0B4D-B176-5DD6146D850C}" srcId="{556C3BF9-D81E-7D41-AE06-871D4F948195}" destId="{F2D1F0CF-9C34-3A4A-AAF2-71464FE30F21}" srcOrd="1" destOrd="0" parTransId="{0C1EAAD7-80D5-D44E-A17A-69626035C380}" sibTransId="{05E0B2CA-DC25-6D42-9FEB-7E1171B27FE2}"/>
    <dgm:cxn modelId="{7C3D9F46-681E-DB49-8FCF-E9EC04D5EE4A}" type="presOf" srcId="{6C84BCA4-8E7C-E04E-B674-6CD20C526679}" destId="{D8C9FB93-9559-C645-8EBB-1107DE4DEB96}" srcOrd="1" destOrd="2" presId="urn:microsoft.com/office/officeart/2005/8/layout/hProcess4"/>
    <dgm:cxn modelId="{FB61E01A-1EBC-9147-AD23-B0DB2638716F}" srcId="{D7065DA6-F1B2-434B-9F68-B7F65FF3C61D}" destId="{391DFE4D-8F7C-ED40-A8D3-12D3D1274ACD}" srcOrd="1" destOrd="0" parTransId="{9AAFCA39-92BE-994D-865C-A3E3E796A8E5}" sibTransId="{E53A9357-A896-0144-9860-4802ECB4C5D5}"/>
    <dgm:cxn modelId="{0E4900BE-53F5-E142-8D01-A92B57AF711E}" type="presOf" srcId="{9FC95D65-C2DF-1743-B032-051D7AD6F74C}" destId="{CA46527C-D820-8341-9ABD-D246729D5B28}" srcOrd="0" destOrd="0" presId="urn:microsoft.com/office/officeart/2005/8/layout/hProcess4"/>
    <dgm:cxn modelId="{59C69423-30BB-944D-B891-737B4C519095}" type="presOf" srcId="{53031CB2-BE75-DF4D-A5DB-A28513FFBD2F}" destId="{C5D1F070-1BD3-B046-9188-BEF892360A75}" srcOrd="0" destOrd="1" presId="urn:microsoft.com/office/officeart/2005/8/layout/hProcess4"/>
    <dgm:cxn modelId="{2D98E8F9-BD5D-EC49-AD0E-83563A381CDB}" srcId="{D7065DA6-F1B2-434B-9F68-B7F65FF3C61D}" destId="{556C3BF9-D81E-7D41-AE06-871D4F948195}" srcOrd="0" destOrd="0" parTransId="{2F2C9B65-0162-B34D-A53A-0E535E80FA03}" sibTransId="{8AB053B4-13E6-D64B-9FDD-633AA0A5AD1D}"/>
    <dgm:cxn modelId="{51AF4891-8902-DB46-B02C-B36EFAB46C27}" srcId="{9FC95D65-C2DF-1743-B032-051D7AD6F74C}" destId="{3F72A8AB-2AB3-DA4F-AB2E-7914AD9D5A71}" srcOrd="0" destOrd="0" parTransId="{34FE71AC-92CF-7744-9589-F7D5B9A56D03}" sibTransId="{69E9E4F7-D3DF-0F4B-850E-1E40F1BCC50C}"/>
    <dgm:cxn modelId="{7B4FE695-A99F-504B-A36A-41A21D173823}" type="presOf" srcId="{02B7A39E-0819-9E4B-906D-F25A00623F7A}" destId="{0E2DB09E-D175-514B-B0CD-171993DEB764}" srcOrd="0" destOrd="1" presId="urn:microsoft.com/office/officeart/2005/8/layout/hProcess4"/>
    <dgm:cxn modelId="{A6812154-E85E-6E4B-A91D-3585DFEC1D82}" type="presOf" srcId="{D1877C82-5D8E-F14E-850D-370B6909BB68}" destId="{BCBA1592-D489-D542-B8F9-E781E53A613B}" srcOrd="0" destOrd="2" presId="urn:microsoft.com/office/officeart/2005/8/layout/hProcess4"/>
    <dgm:cxn modelId="{37D3F098-9E6A-F545-863E-F44A9B2A2CCB}" type="presOf" srcId="{D1877C82-5D8E-F14E-850D-370B6909BB68}" destId="{FA083318-B846-F14D-9762-BF409CA4B1BD}" srcOrd="1" destOrd="2" presId="urn:microsoft.com/office/officeart/2005/8/layout/hProcess4"/>
    <dgm:cxn modelId="{775C519F-566E-B044-A637-B5DF0E66427E}" type="presOf" srcId="{3F72A8AB-2AB3-DA4F-AB2E-7914AD9D5A71}" destId="{D8C9FB93-9559-C645-8EBB-1107DE4DEB96}" srcOrd="1" destOrd="0" presId="urn:microsoft.com/office/officeart/2005/8/layout/hProcess4"/>
    <dgm:cxn modelId="{629513B7-11FD-7441-8F8F-65F426128A22}" type="presOf" srcId="{556C3BF9-D81E-7D41-AE06-871D4F948195}" destId="{4011117E-25B9-6946-91B1-1288C5701299}" srcOrd="0" destOrd="0" presId="urn:microsoft.com/office/officeart/2005/8/layout/hProcess4"/>
    <dgm:cxn modelId="{2A24F511-D04C-1D4F-BA4B-8E133E55D355}" type="presOf" srcId="{E53A9357-A896-0144-9860-4802ECB4C5D5}" destId="{7CB7AFE4-9378-1F48-B727-2E6356D3861E}" srcOrd="0" destOrd="0" presId="urn:microsoft.com/office/officeart/2005/8/layout/hProcess4"/>
    <dgm:cxn modelId="{6A29FCB7-7711-C14A-9953-B6492CC82A46}" srcId="{D7065DA6-F1B2-434B-9F68-B7F65FF3C61D}" destId="{9FC95D65-C2DF-1743-B032-051D7AD6F74C}" srcOrd="2" destOrd="0" parTransId="{82C551AA-A700-4943-B446-89BBA6DE6C0D}" sibTransId="{AD7F8A0A-FA21-F648-9EE6-3B4965D7330F}"/>
    <dgm:cxn modelId="{1EEDAF8F-3DA2-ED4D-99B4-7109CCBD0440}" srcId="{9FC95D65-C2DF-1743-B032-051D7AD6F74C}" destId="{6C84BCA4-8E7C-E04E-B674-6CD20C526679}" srcOrd="2" destOrd="0" parTransId="{15DBDBA8-60D4-3342-8A3F-7FAC307CBF25}" sibTransId="{257A1764-D24D-4C4E-A007-649816644D87}"/>
    <dgm:cxn modelId="{246D9705-C1FC-7745-A0C9-944C4637CBE3}" srcId="{556C3BF9-D81E-7D41-AE06-871D4F948195}" destId="{D1877C82-5D8E-F14E-850D-370B6909BB68}" srcOrd="2" destOrd="0" parTransId="{B1D51ECE-E9B2-7D4B-A5DA-68B059E600C9}" sibTransId="{928509ED-CC6F-4941-A2CB-59D47EE0BA5F}"/>
    <dgm:cxn modelId="{CCB9BC9F-8EA2-1D47-849D-0D770BEC69D8}" srcId="{391DFE4D-8F7C-ED40-A8D3-12D3D1274ACD}" destId="{DB9BB803-DD58-3B4E-9112-26CF4888BF94}" srcOrd="0" destOrd="0" parTransId="{9991FC75-AC5D-6C4F-853F-76D19DD986B4}" sibTransId="{EE1961CE-EDBE-D341-BED0-BF3DAACFE420}"/>
    <dgm:cxn modelId="{307E88BF-2B78-BE4E-9E09-5DC1CBE00574}" srcId="{9FC95D65-C2DF-1743-B032-051D7AD6F74C}" destId="{53031CB2-BE75-DF4D-A5DB-A28513FFBD2F}" srcOrd="1" destOrd="0" parTransId="{9C50852A-F44A-2148-B7AA-0EEA7448A7A7}" sibTransId="{2511177A-BC3F-0548-9478-61E28B0F2BDE}"/>
    <dgm:cxn modelId="{B78F47DD-28B7-B847-A976-B85D92DB9D9F}" type="presOf" srcId="{8AB053B4-13E6-D64B-9FDD-633AA0A5AD1D}" destId="{79F89750-768D-6C4B-B88F-CC08DDAE58E8}" srcOrd="0" destOrd="0" presId="urn:microsoft.com/office/officeart/2005/8/layout/hProcess4"/>
    <dgm:cxn modelId="{12DC2D65-826D-4546-A6FD-4A630232E55C}" type="presOf" srcId="{6C84BCA4-8E7C-E04E-B674-6CD20C526679}" destId="{C5D1F070-1BD3-B046-9188-BEF892360A75}" srcOrd="0" destOrd="2" presId="urn:microsoft.com/office/officeart/2005/8/layout/hProcess4"/>
    <dgm:cxn modelId="{504B401E-8100-0A43-8850-3FE9D3A6EC85}" type="presOf" srcId="{3F72A8AB-2AB3-DA4F-AB2E-7914AD9D5A71}" destId="{C5D1F070-1BD3-B046-9188-BEF892360A75}" srcOrd="0" destOrd="0" presId="urn:microsoft.com/office/officeart/2005/8/layout/hProcess4"/>
    <dgm:cxn modelId="{98FF270C-75A0-A14D-B6BE-17A12E467C3D}" type="presOf" srcId="{DB9BB803-DD58-3B4E-9112-26CF4888BF94}" destId="{0DFF0F57-EFC7-E242-9533-1B14F469A3B2}" srcOrd="1" destOrd="0" presId="urn:microsoft.com/office/officeart/2005/8/layout/hProcess4"/>
    <dgm:cxn modelId="{EBAD73CB-5FE8-5140-8CAD-3CC59A070553}" type="presOf" srcId="{D7065DA6-F1B2-434B-9F68-B7F65FF3C61D}" destId="{5933ECEB-F0DC-AC42-B644-FB0FA4FE3E1F}" srcOrd="0" destOrd="0" presId="urn:microsoft.com/office/officeart/2005/8/layout/hProcess4"/>
    <dgm:cxn modelId="{053DB1D2-17E4-0042-9102-23618D10D4C9}" type="presOf" srcId="{F2D1F0CF-9C34-3A4A-AAF2-71464FE30F21}" destId="{BCBA1592-D489-D542-B8F9-E781E53A613B}" srcOrd="0" destOrd="1" presId="urn:microsoft.com/office/officeart/2005/8/layout/hProcess4"/>
    <dgm:cxn modelId="{FF3D29DE-28E1-334F-A0B2-30D15128E709}" type="presOf" srcId="{F2D1F0CF-9C34-3A4A-AAF2-71464FE30F21}" destId="{FA083318-B846-F14D-9762-BF409CA4B1BD}" srcOrd="1" destOrd="1" presId="urn:microsoft.com/office/officeart/2005/8/layout/hProcess4"/>
    <dgm:cxn modelId="{13EFB0BC-9834-1342-B15D-3C2BFAB5FAA7}" type="presOf" srcId="{0C2FF8A4-D145-6145-87DD-6843017F8057}" destId="{FA083318-B846-F14D-9762-BF409CA4B1BD}" srcOrd="1" destOrd="0" presId="urn:microsoft.com/office/officeart/2005/8/layout/hProcess4"/>
    <dgm:cxn modelId="{9BFBABDC-7186-A246-9A32-0553C8084407}" type="presOf" srcId="{DB9BB803-DD58-3B4E-9112-26CF4888BF94}" destId="{0E2DB09E-D175-514B-B0CD-171993DEB764}" srcOrd="0" destOrd="0" presId="urn:microsoft.com/office/officeart/2005/8/layout/hProcess4"/>
    <dgm:cxn modelId="{F870670F-26FF-D644-A019-D69CC78D0997}" type="presOf" srcId="{0C2FF8A4-D145-6145-87DD-6843017F8057}" destId="{BCBA1592-D489-D542-B8F9-E781E53A613B}" srcOrd="0" destOrd="0" presId="urn:microsoft.com/office/officeart/2005/8/layout/hProcess4"/>
    <dgm:cxn modelId="{01F20590-23F3-0745-942A-667B4A97795A}" type="presParOf" srcId="{5933ECEB-F0DC-AC42-B644-FB0FA4FE3E1F}" destId="{3A1EA8AC-58BC-7149-8BA7-73F1F5073EE5}" srcOrd="0" destOrd="0" presId="urn:microsoft.com/office/officeart/2005/8/layout/hProcess4"/>
    <dgm:cxn modelId="{384C5D6D-001E-B346-952C-681A7DE3D290}" type="presParOf" srcId="{5933ECEB-F0DC-AC42-B644-FB0FA4FE3E1F}" destId="{48B16684-C129-0E45-A7C7-46E6166C8834}" srcOrd="1" destOrd="0" presId="urn:microsoft.com/office/officeart/2005/8/layout/hProcess4"/>
    <dgm:cxn modelId="{E3A75D2D-A392-1944-95E3-5E7B94200C93}" type="presParOf" srcId="{5933ECEB-F0DC-AC42-B644-FB0FA4FE3E1F}" destId="{7101CAB9-7205-824F-BAC0-368ACFDB40F9}" srcOrd="2" destOrd="0" presId="urn:microsoft.com/office/officeart/2005/8/layout/hProcess4"/>
    <dgm:cxn modelId="{B4510C5E-E2A5-4C4E-86BC-3778E2F63EE2}" type="presParOf" srcId="{7101CAB9-7205-824F-BAC0-368ACFDB40F9}" destId="{5AD6364B-D0FC-574C-A885-43A60022B12D}" srcOrd="0" destOrd="0" presId="urn:microsoft.com/office/officeart/2005/8/layout/hProcess4"/>
    <dgm:cxn modelId="{95121959-2F7F-B14E-80DE-9FC1D76CFD10}" type="presParOf" srcId="{5AD6364B-D0FC-574C-A885-43A60022B12D}" destId="{0D3078C8-2DC4-2946-B94B-57959AF22B3C}" srcOrd="0" destOrd="0" presId="urn:microsoft.com/office/officeart/2005/8/layout/hProcess4"/>
    <dgm:cxn modelId="{0CA3659B-EF5C-A544-8245-C73F65026F92}" type="presParOf" srcId="{5AD6364B-D0FC-574C-A885-43A60022B12D}" destId="{BCBA1592-D489-D542-B8F9-E781E53A613B}" srcOrd="1" destOrd="0" presId="urn:microsoft.com/office/officeart/2005/8/layout/hProcess4"/>
    <dgm:cxn modelId="{90432802-CFB3-6A4C-B401-8D751CBCA523}" type="presParOf" srcId="{5AD6364B-D0FC-574C-A885-43A60022B12D}" destId="{FA083318-B846-F14D-9762-BF409CA4B1BD}" srcOrd="2" destOrd="0" presId="urn:microsoft.com/office/officeart/2005/8/layout/hProcess4"/>
    <dgm:cxn modelId="{24B37D3F-1F69-224C-BC7C-E522DF748964}" type="presParOf" srcId="{5AD6364B-D0FC-574C-A885-43A60022B12D}" destId="{4011117E-25B9-6946-91B1-1288C5701299}" srcOrd="3" destOrd="0" presId="urn:microsoft.com/office/officeart/2005/8/layout/hProcess4"/>
    <dgm:cxn modelId="{A91D808C-653F-294B-BCF1-F83858335558}" type="presParOf" srcId="{5AD6364B-D0FC-574C-A885-43A60022B12D}" destId="{DD810008-410A-DC4C-BECA-C04EABCF1A87}" srcOrd="4" destOrd="0" presId="urn:microsoft.com/office/officeart/2005/8/layout/hProcess4"/>
    <dgm:cxn modelId="{5F5141C7-3619-4142-8957-EB5A35E3B3CC}" type="presParOf" srcId="{7101CAB9-7205-824F-BAC0-368ACFDB40F9}" destId="{79F89750-768D-6C4B-B88F-CC08DDAE58E8}" srcOrd="1" destOrd="0" presId="urn:microsoft.com/office/officeart/2005/8/layout/hProcess4"/>
    <dgm:cxn modelId="{FC6F4FDA-8FD5-9445-BF9D-FD8EFE4304E9}" type="presParOf" srcId="{7101CAB9-7205-824F-BAC0-368ACFDB40F9}" destId="{94ABAE64-9A15-1F4C-A813-6BC0A96A3224}" srcOrd="2" destOrd="0" presId="urn:microsoft.com/office/officeart/2005/8/layout/hProcess4"/>
    <dgm:cxn modelId="{9E5112DB-DD0B-3946-BB39-E428198FE0EB}" type="presParOf" srcId="{94ABAE64-9A15-1F4C-A813-6BC0A96A3224}" destId="{14EE1288-B7F9-984F-9651-AE1956B945B9}" srcOrd="0" destOrd="0" presId="urn:microsoft.com/office/officeart/2005/8/layout/hProcess4"/>
    <dgm:cxn modelId="{8F9F0078-3D94-FC44-931D-37FD8B31C59A}" type="presParOf" srcId="{94ABAE64-9A15-1F4C-A813-6BC0A96A3224}" destId="{0E2DB09E-D175-514B-B0CD-171993DEB764}" srcOrd="1" destOrd="0" presId="urn:microsoft.com/office/officeart/2005/8/layout/hProcess4"/>
    <dgm:cxn modelId="{5394177B-2949-AA4C-9FAC-9EE1DB63E6FB}" type="presParOf" srcId="{94ABAE64-9A15-1F4C-A813-6BC0A96A3224}" destId="{0DFF0F57-EFC7-E242-9533-1B14F469A3B2}" srcOrd="2" destOrd="0" presId="urn:microsoft.com/office/officeart/2005/8/layout/hProcess4"/>
    <dgm:cxn modelId="{5075FEF2-8370-3E41-BEB4-63E89DF947E9}" type="presParOf" srcId="{94ABAE64-9A15-1F4C-A813-6BC0A96A3224}" destId="{836F4B9C-4D9F-F54B-BC7C-C01A2F7D9CEC}" srcOrd="3" destOrd="0" presId="urn:microsoft.com/office/officeart/2005/8/layout/hProcess4"/>
    <dgm:cxn modelId="{B00A39A1-B2AB-E944-852D-CBAACF8BACAF}" type="presParOf" srcId="{94ABAE64-9A15-1F4C-A813-6BC0A96A3224}" destId="{8AE832D0-22D7-E545-9660-530DA8B4520B}" srcOrd="4" destOrd="0" presId="urn:microsoft.com/office/officeart/2005/8/layout/hProcess4"/>
    <dgm:cxn modelId="{4E2641B5-C3A2-CD47-A1C5-2B56DC9115B8}" type="presParOf" srcId="{7101CAB9-7205-824F-BAC0-368ACFDB40F9}" destId="{7CB7AFE4-9378-1F48-B727-2E6356D3861E}" srcOrd="3" destOrd="0" presId="urn:microsoft.com/office/officeart/2005/8/layout/hProcess4"/>
    <dgm:cxn modelId="{67165DCB-D93F-8B44-B0D4-C9976211D100}" type="presParOf" srcId="{7101CAB9-7205-824F-BAC0-368ACFDB40F9}" destId="{1D535A01-84FF-F444-A8B4-95AF51341F49}" srcOrd="4" destOrd="0" presId="urn:microsoft.com/office/officeart/2005/8/layout/hProcess4"/>
    <dgm:cxn modelId="{2EC30A1C-2DC5-4648-90BF-31229FE80634}" type="presParOf" srcId="{1D535A01-84FF-F444-A8B4-95AF51341F49}" destId="{945283D9-1D59-B142-AD3D-532E1B761DDE}" srcOrd="0" destOrd="0" presId="urn:microsoft.com/office/officeart/2005/8/layout/hProcess4"/>
    <dgm:cxn modelId="{60BB034F-FEF7-9F4A-B9AB-089CC16326CD}" type="presParOf" srcId="{1D535A01-84FF-F444-A8B4-95AF51341F49}" destId="{C5D1F070-1BD3-B046-9188-BEF892360A75}" srcOrd="1" destOrd="0" presId="urn:microsoft.com/office/officeart/2005/8/layout/hProcess4"/>
    <dgm:cxn modelId="{1E863D3B-6076-7A47-B751-D55158BA4AB7}" type="presParOf" srcId="{1D535A01-84FF-F444-A8B4-95AF51341F49}" destId="{D8C9FB93-9559-C645-8EBB-1107DE4DEB96}" srcOrd="2" destOrd="0" presId="urn:microsoft.com/office/officeart/2005/8/layout/hProcess4"/>
    <dgm:cxn modelId="{19C12D60-55F1-B542-939E-D02EE7FC0CBC}" type="presParOf" srcId="{1D535A01-84FF-F444-A8B4-95AF51341F49}" destId="{CA46527C-D820-8341-9ABD-D246729D5B28}" srcOrd="3" destOrd="0" presId="urn:microsoft.com/office/officeart/2005/8/layout/hProcess4"/>
    <dgm:cxn modelId="{EFF3FB80-0553-4F4D-A4A7-E43147DAB0C9}" type="presParOf" srcId="{1D535A01-84FF-F444-A8B4-95AF51341F49}" destId="{AA215EC2-1780-7745-8853-CC0BADDC19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65DA6-F1B2-434B-9F68-B7F65FF3C61D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C3BF9-D81E-7D41-AE06-871D4F948195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2F2C9B65-0162-B34D-A53A-0E535E80FA03}" type="parTrans" cxnId="{2D98E8F9-BD5D-EC49-AD0E-83563A381CDB}">
      <dgm:prSet/>
      <dgm:spPr/>
      <dgm:t>
        <a:bodyPr/>
        <a:lstStyle/>
        <a:p>
          <a:endParaRPr lang="en-US"/>
        </a:p>
      </dgm:t>
    </dgm:pt>
    <dgm:pt modelId="{8AB053B4-13E6-D64B-9FDD-633AA0A5AD1D}" type="sibTrans" cxnId="{2D98E8F9-BD5D-EC49-AD0E-83563A381CDB}">
      <dgm:prSet/>
      <dgm:spPr/>
      <dgm:t>
        <a:bodyPr/>
        <a:lstStyle/>
        <a:p>
          <a:endParaRPr lang="en-US"/>
        </a:p>
      </dgm:t>
    </dgm:pt>
    <dgm:pt modelId="{0C2FF8A4-D145-6145-87DD-6843017F8057}">
      <dgm:prSet phldrT="[Text]"/>
      <dgm:spPr/>
      <dgm:t>
        <a:bodyPr/>
        <a:lstStyle/>
        <a:p>
          <a:r>
            <a:rPr lang="en-US" dirty="0" smtClean="0"/>
            <a:t>Pre-operative imaging fusion</a:t>
          </a:r>
          <a:endParaRPr lang="en-US" dirty="0"/>
        </a:p>
      </dgm:t>
    </dgm:pt>
    <dgm:pt modelId="{7D273EB7-911C-A141-B698-58C3429ABF4E}" type="parTrans" cxnId="{AC6EE4CB-5BAA-6F40-88E9-B51E4697B991}">
      <dgm:prSet/>
      <dgm:spPr/>
      <dgm:t>
        <a:bodyPr/>
        <a:lstStyle/>
        <a:p>
          <a:endParaRPr lang="en-US"/>
        </a:p>
      </dgm:t>
    </dgm:pt>
    <dgm:pt modelId="{5AA3252D-BA20-ED43-A99F-F6B84560FEF9}" type="sibTrans" cxnId="{AC6EE4CB-5BAA-6F40-88E9-B51E4697B991}">
      <dgm:prSet/>
      <dgm:spPr/>
      <dgm:t>
        <a:bodyPr/>
        <a:lstStyle/>
        <a:p>
          <a:endParaRPr lang="en-US"/>
        </a:p>
      </dgm:t>
    </dgm:pt>
    <dgm:pt modelId="{F2D1F0CF-9C34-3A4A-AAF2-71464FE30F21}">
      <dgm:prSet phldrT="[Text]"/>
      <dgm:spPr/>
      <dgm:t>
        <a:bodyPr/>
        <a:lstStyle/>
        <a:p>
          <a:r>
            <a:rPr lang="en-US" dirty="0" smtClean="0"/>
            <a:t>DCE MRI analysis</a:t>
          </a:r>
          <a:endParaRPr lang="en-US" dirty="0"/>
        </a:p>
      </dgm:t>
    </dgm:pt>
    <dgm:pt modelId="{0C1EAAD7-80D5-D44E-A17A-69626035C380}" type="parTrans" cxnId="{59D26370-971C-0B4D-B176-5DD6146D850C}">
      <dgm:prSet/>
      <dgm:spPr/>
      <dgm:t>
        <a:bodyPr/>
        <a:lstStyle/>
        <a:p>
          <a:endParaRPr lang="en-US"/>
        </a:p>
      </dgm:t>
    </dgm:pt>
    <dgm:pt modelId="{05E0B2CA-DC25-6D42-9FEB-7E1171B27FE2}" type="sibTrans" cxnId="{59D26370-971C-0B4D-B176-5DD6146D850C}">
      <dgm:prSet/>
      <dgm:spPr/>
      <dgm:t>
        <a:bodyPr/>
        <a:lstStyle/>
        <a:p>
          <a:endParaRPr lang="en-US"/>
        </a:p>
      </dgm:t>
    </dgm:pt>
    <dgm:pt modelId="{391DFE4D-8F7C-ED40-A8D3-12D3D1274ACD}">
      <dgm:prSet phldrT="[Text]"/>
      <dgm:spPr/>
      <dgm:t>
        <a:bodyPr/>
        <a:lstStyle/>
        <a:p>
          <a:r>
            <a:rPr lang="en-US" dirty="0" smtClean="0"/>
            <a:t>Monitoring/Control</a:t>
          </a:r>
          <a:endParaRPr lang="en-US" dirty="0"/>
        </a:p>
      </dgm:t>
    </dgm:pt>
    <dgm:pt modelId="{9AAFCA39-92BE-994D-865C-A3E3E796A8E5}" type="parTrans" cxnId="{FB61E01A-1EBC-9147-AD23-B0DB2638716F}">
      <dgm:prSet/>
      <dgm:spPr/>
      <dgm:t>
        <a:bodyPr/>
        <a:lstStyle/>
        <a:p>
          <a:endParaRPr lang="en-US"/>
        </a:p>
      </dgm:t>
    </dgm:pt>
    <dgm:pt modelId="{E53A9357-A896-0144-9860-4802ECB4C5D5}" type="sibTrans" cxnId="{FB61E01A-1EBC-9147-AD23-B0DB2638716F}">
      <dgm:prSet/>
      <dgm:spPr/>
      <dgm:t>
        <a:bodyPr/>
        <a:lstStyle/>
        <a:p>
          <a:endParaRPr lang="en-US"/>
        </a:p>
      </dgm:t>
    </dgm:pt>
    <dgm:pt modelId="{DB9BB803-DD58-3B4E-9112-26CF4888BF94}">
      <dgm:prSet phldrT="[Text]"/>
      <dgm:spPr/>
      <dgm:t>
        <a:bodyPr/>
        <a:lstStyle/>
        <a:p>
          <a:r>
            <a:rPr lang="en-US" dirty="0" smtClean="0"/>
            <a:t>Target definition</a:t>
          </a:r>
          <a:endParaRPr lang="en-US" dirty="0"/>
        </a:p>
      </dgm:t>
    </dgm:pt>
    <dgm:pt modelId="{9991FC75-AC5D-6C4F-853F-76D19DD986B4}" type="parTrans" cxnId="{CCB9BC9F-8EA2-1D47-849D-0D770BEC69D8}">
      <dgm:prSet/>
      <dgm:spPr/>
      <dgm:t>
        <a:bodyPr/>
        <a:lstStyle/>
        <a:p>
          <a:endParaRPr lang="en-US"/>
        </a:p>
      </dgm:t>
    </dgm:pt>
    <dgm:pt modelId="{EE1961CE-EDBE-D341-BED0-BF3DAACFE420}" type="sibTrans" cxnId="{CCB9BC9F-8EA2-1D47-849D-0D770BEC69D8}">
      <dgm:prSet/>
      <dgm:spPr/>
      <dgm:t>
        <a:bodyPr/>
        <a:lstStyle/>
        <a:p>
          <a:endParaRPr lang="en-US"/>
        </a:p>
      </dgm:t>
    </dgm:pt>
    <dgm:pt modelId="{02B7A39E-0819-9E4B-906D-F25A00623F7A}">
      <dgm:prSet phldrT="[Text]"/>
      <dgm:spPr/>
      <dgm:t>
        <a:bodyPr/>
        <a:lstStyle/>
        <a:p>
          <a:r>
            <a:rPr lang="en-US" dirty="0" smtClean="0"/>
            <a:t>Intra-operative image Feedback</a:t>
          </a:r>
          <a:endParaRPr lang="en-US" dirty="0"/>
        </a:p>
      </dgm:t>
    </dgm:pt>
    <dgm:pt modelId="{9D9AF4E2-4948-3341-BCEC-2166793C2DBE}" type="parTrans" cxnId="{50C81B89-8A68-2442-862C-753A6BAD02B0}">
      <dgm:prSet/>
      <dgm:spPr/>
      <dgm:t>
        <a:bodyPr/>
        <a:lstStyle/>
        <a:p>
          <a:endParaRPr lang="en-US"/>
        </a:p>
      </dgm:t>
    </dgm:pt>
    <dgm:pt modelId="{8C1F28C3-D6CD-3B4B-AB26-300451551AE3}" type="sibTrans" cxnId="{50C81B89-8A68-2442-862C-753A6BAD02B0}">
      <dgm:prSet/>
      <dgm:spPr/>
      <dgm:t>
        <a:bodyPr/>
        <a:lstStyle/>
        <a:p>
          <a:endParaRPr lang="en-US"/>
        </a:p>
      </dgm:t>
    </dgm:pt>
    <dgm:pt modelId="{9FC95D65-C2DF-1743-B032-051D7AD6F74C}">
      <dgm:prSet phldrT="[Text]"/>
      <dgm:spPr/>
      <dgm:t>
        <a:bodyPr/>
        <a:lstStyle/>
        <a:p>
          <a:r>
            <a:rPr lang="en-US" dirty="0" smtClean="0"/>
            <a:t>Guidance</a:t>
          </a:r>
          <a:endParaRPr lang="en-US" dirty="0"/>
        </a:p>
      </dgm:t>
    </dgm:pt>
    <dgm:pt modelId="{82C551AA-A700-4943-B446-89BBA6DE6C0D}" type="parTrans" cxnId="{6A29FCB7-7711-C14A-9953-B6492CC82A46}">
      <dgm:prSet/>
      <dgm:spPr/>
      <dgm:t>
        <a:bodyPr/>
        <a:lstStyle/>
        <a:p>
          <a:endParaRPr lang="en-US"/>
        </a:p>
      </dgm:t>
    </dgm:pt>
    <dgm:pt modelId="{AD7F8A0A-FA21-F648-9EE6-3B4965D7330F}" type="sibTrans" cxnId="{6A29FCB7-7711-C14A-9953-B6492CC82A46}">
      <dgm:prSet/>
      <dgm:spPr/>
      <dgm:t>
        <a:bodyPr/>
        <a:lstStyle/>
        <a:p>
          <a:endParaRPr lang="en-US"/>
        </a:p>
      </dgm:t>
    </dgm:pt>
    <dgm:pt modelId="{3F72A8AB-2AB3-DA4F-AB2E-7914AD9D5A7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Tracker support</a:t>
          </a:r>
          <a:endParaRPr lang="en-US" dirty="0"/>
        </a:p>
      </dgm:t>
    </dgm:pt>
    <dgm:pt modelId="{34FE71AC-92CF-7744-9589-F7D5B9A56D03}" type="parTrans" cxnId="{51AF4891-8902-DB46-B02C-B36EFAB46C27}">
      <dgm:prSet/>
      <dgm:spPr/>
      <dgm:t>
        <a:bodyPr/>
        <a:lstStyle/>
        <a:p>
          <a:endParaRPr lang="en-US"/>
        </a:p>
      </dgm:t>
    </dgm:pt>
    <dgm:pt modelId="{69E9E4F7-D3DF-0F4B-850E-1E40F1BCC50C}" type="sibTrans" cxnId="{51AF4891-8902-DB46-B02C-B36EFAB46C27}">
      <dgm:prSet/>
      <dgm:spPr/>
      <dgm:t>
        <a:bodyPr/>
        <a:lstStyle/>
        <a:p>
          <a:endParaRPr lang="en-US"/>
        </a:p>
      </dgm:t>
    </dgm:pt>
    <dgm:pt modelId="{6C84BCA4-8E7C-E04E-B674-6CD20C52667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“Navigation”</a:t>
          </a:r>
          <a:endParaRPr lang="en-US" dirty="0"/>
        </a:p>
      </dgm:t>
    </dgm:pt>
    <dgm:pt modelId="{15DBDBA8-60D4-3342-8A3F-7FAC307CBF25}" type="parTrans" cxnId="{1EEDAF8F-3DA2-ED4D-99B4-7109CCBD0440}">
      <dgm:prSet/>
      <dgm:spPr/>
      <dgm:t>
        <a:bodyPr/>
        <a:lstStyle/>
        <a:p>
          <a:endParaRPr lang="en-US"/>
        </a:p>
      </dgm:t>
    </dgm:pt>
    <dgm:pt modelId="{257A1764-D24D-4C4E-A007-649816644D87}" type="sibTrans" cxnId="{1EEDAF8F-3DA2-ED4D-99B4-7109CCBD0440}">
      <dgm:prSet/>
      <dgm:spPr/>
      <dgm:t>
        <a:bodyPr/>
        <a:lstStyle/>
        <a:p>
          <a:endParaRPr lang="en-US"/>
        </a:p>
      </dgm:t>
    </dgm:pt>
    <dgm:pt modelId="{53031CB2-BE75-DF4D-A5DB-A28513FFBD2F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Patient-to-Image registration</a:t>
          </a:r>
          <a:endParaRPr lang="en-US" dirty="0"/>
        </a:p>
      </dgm:t>
    </dgm:pt>
    <dgm:pt modelId="{9C50852A-F44A-2148-B7AA-0EEA7448A7A7}" type="parTrans" cxnId="{307E88BF-2B78-BE4E-9E09-5DC1CBE00574}">
      <dgm:prSet/>
      <dgm:spPr/>
      <dgm:t>
        <a:bodyPr/>
        <a:lstStyle/>
        <a:p>
          <a:endParaRPr lang="en-US"/>
        </a:p>
      </dgm:t>
    </dgm:pt>
    <dgm:pt modelId="{2511177A-BC3F-0548-9478-61E28B0F2BDE}" type="sibTrans" cxnId="{307E88BF-2B78-BE4E-9E09-5DC1CBE00574}">
      <dgm:prSet/>
      <dgm:spPr/>
      <dgm:t>
        <a:bodyPr/>
        <a:lstStyle/>
        <a:p>
          <a:endParaRPr lang="en-US"/>
        </a:p>
      </dgm:t>
    </dgm:pt>
    <dgm:pt modelId="{D1877C82-5D8E-F14E-850D-370B6909BB68}">
      <dgm:prSet phldrT="[Text]"/>
      <dgm:spPr/>
      <dgm:t>
        <a:bodyPr/>
        <a:lstStyle/>
        <a:p>
          <a:r>
            <a:rPr lang="en-US" dirty="0" err="1" smtClean="0"/>
            <a:t>Neuro</a:t>
          </a:r>
          <a:r>
            <a:rPr lang="en-US" dirty="0" smtClean="0"/>
            <a:t>-fiber tracking</a:t>
          </a:r>
          <a:endParaRPr lang="en-US" dirty="0"/>
        </a:p>
      </dgm:t>
    </dgm:pt>
    <dgm:pt modelId="{B1D51ECE-E9B2-7D4B-A5DA-68B059E600C9}" type="parTrans" cxnId="{246D9705-C1FC-7745-A0C9-944C4637CBE3}">
      <dgm:prSet/>
      <dgm:spPr/>
      <dgm:t>
        <a:bodyPr/>
        <a:lstStyle/>
        <a:p>
          <a:endParaRPr lang="en-US"/>
        </a:p>
      </dgm:t>
    </dgm:pt>
    <dgm:pt modelId="{928509ED-CC6F-4941-A2CB-59D47EE0BA5F}" type="sibTrans" cxnId="{246D9705-C1FC-7745-A0C9-944C4637CBE3}">
      <dgm:prSet/>
      <dgm:spPr/>
      <dgm:t>
        <a:bodyPr/>
        <a:lstStyle/>
        <a:p>
          <a:endParaRPr lang="en-US"/>
        </a:p>
      </dgm:t>
    </dgm:pt>
    <dgm:pt modelId="{5933ECEB-F0DC-AC42-B644-FB0FA4FE3E1F}" type="pres">
      <dgm:prSet presAssocID="{D7065DA6-F1B2-434B-9F68-B7F65FF3C6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EA8AC-58BC-7149-8BA7-73F1F5073EE5}" type="pres">
      <dgm:prSet presAssocID="{D7065DA6-F1B2-434B-9F68-B7F65FF3C61D}" presName="tSp" presStyleCnt="0"/>
      <dgm:spPr/>
    </dgm:pt>
    <dgm:pt modelId="{48B16684-C129-0E45-A7C7-46E6166C8834}" type="pres">
      <dgm:prSet presAssocID="{D7065DA6-F1B2-434B-9F68-B7F65FF3C61D}" presName="bSp" presStyleCnt="0"/>
      <dgm:spPr/>
    </dgm:pt>
    <dgm:pt modelId="{7101CAB9-7205-824F-BAC0-368ACFDB40F9}" type="pres">
      <dgm:prSet presAssocID="{D7065DA6-F1B2-434B-9F68-B7F65FF3C61D}" presName="process" presStyleCnt="0"/>
      <dgm:spPr/>
    </dgm:pt>
    <dgm:pt modelId="{5AD6364B-D0FC-574C-A885-43A60022B12D}" type="pres">
      <dgm:prSet presAssocID="{556C3BF9-D81E-7D41-AE06-871D4F948195}" presName="composite1" presStyleCnt="0"/>
      <dgm:spPr/>
    </dgm:pt>
    <dgm:pt modelId="{0D3078C8-2DC4-2946-B94B-57959AF22B3C}" type="pres">
      <dgm:prSet presAssocID="{556C3BF9-D81E-7D41-AE06-871D4F948195}" presName="dummyNode1" presStyleLbl="node1" presStyleIdx="0" presStyleCnt="3"/>
      <dgm:spPr/>
    </dgm:pt>
    <dgm:pt modelId="{BCBA1592-D489-D542-B8F9-E781E53A613B}" type="pres">
      <dgm:prSet presAssocID="{556C3BF9-D81E-7D41-AE06-871D4F94819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83318-B846-F14D-9762-BF409CA4B1BD}" type="pres">
      <dgm:prSet presAssocID="{556C3BF9-D81E-7D41-AE06-871D4F9481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1117E-25B9-6946-91B1-1288C5701299}" type="pres">
      <dgm:prSet presAssocID="{556C3BF9-D81E-7D41-AE06-871D4F94819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0008-410A-DC4C-BECA-C04EABCF1A87}" type="pres">
      <dgm:prSet presAssocID="{556C3BF9-D81E-7D41-AE06-871D4F948195}" presName="connSite1" presStyleCnt="0"/>
      <dgm:spPr/>
    </dgm:pt>
    <dgm:pt modelId="{79F89750-768D-6C4B-B88F-CC08DDAE58E8}" type="pres">
      <dgm:prSet presAssocID="{8AB053B4-13E6-D64B-9FDD-633AA0A5AD1D}" presName="Name9" presStyleLbl="sibTrans2D1" presStyleIdx="0" presStyleCnt="2"/>
      <dgm:spPr/>
      <dgm:t>
        <a:bodyPr/>
        <a:lstStyle/>
        <a:p>
          <a:endParaRPr lang="en-US"/>
        </a:p>
      </dgm:t>
    </dgm:pt>
    <dgm:pt modelId="{94ABAE64-9A15-1F4C-A813-6BC0A96A3224}" type="pres">
      <dgm:prSet presAssocID="{391DFE4D-8F7C-ED40-A8D3-12D3D1274ACD}" presName="composite2" presStyleCnt="0"/>
      <dgm:spPr/>
    </dgm:pt>
    <dgm:pt modelId="{14EE1288-B7F9-984F-9651-AE1956B945B9}" type="pres">
      <dgm:prSet presAssocID="{391DFE4D-8F7C-ED40-A8D3-12D3D1274ACD}" presName="dummyNode2" presStyleLbl="node1" presStyleIdx="0" presStyleCnt="3"/>
      <dgm:spPr/>
    </dgm:pt>
    <dgm:pt modelId="{0E2DB09E-D175-514B-B0CD-171993DEB764}" type="pres">
      <dgm:prSet presAssocID="{391DFE4D-8F7C-ED40-A8D3-12D3D1274AC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F0F57-EFC7-E242-9533-1B14F469A3B2}" type="pres">
      <dgm:prSet presAssocID="{391DFE4D-8F7C-ED40-A8D3-12D3D1274AC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F4B9C-4D9F-F54B-BC7C-C01A2F7D9CEC}" type="pres">
      <dgm:prSet presAssocID="{391DFE4D-8F7C-ED40-A8D3-12D3D1274AC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832D0-22D7-E545-9660-530DA8B4520B}" type="pres">
      <dgm:prSet presAssocID="{391DFE4D-8F7C-ED40-A8D3-12D3D1274ACD}" presName="connSite2" presStyleCnt="0"/>
      <dgm:spPr/>
    </dgm:pt>
    <dgm:pt modelId="{7CB7AFE4-9378-1F48-B727-2E6356D3861E}" type="pres">
      <dgm:prSet presAssocID="{E53A9357-A896-0144-9860-4802ECB4C5D5}" presName="Name18" presStyleLbl="sibTrans2D1" presStyleIdx="1" presStyleCnt="2"/>
      <dgm:spPr/>
      <dgm:t>
        <a:bodyPr/>
        <a:lstStyle/>
        <a:p>
          <a:endParaRPr lang="en-US"/>
        </a:p>
      </dgm:t>
    </dgm:pt>
    <dgm:pt modelId="{1D535A01-84FF-F444-A8B4-95AF51341F49}" type="pres">
      <dgm:prSet presAssocID="{9FC95D65-C2DF-1743-B032-051D7AD6F74C}" presName="composite1" presStyleCnt="0"/>
      <dgm:spPr/>
    </dgm:pt>
    <dgm:pt modelId="{945283D9-1D59-B142-AD3D-532E1B761DDE}" type="pres">
      <dgm:prSet presAssocID="{9FC95D65-C2DF-1743-B032-051D7AD6F74C}" presName="dummyNode1" presStyleLbl="node1" presStyleIdx="1" presStyleCnt="3"/>
      <dgm:spPr/>
    </dgm:pt>
    <dgm:pt modelId="{C5D1F070-1BD3-B046-9188-BEF892360A75}" type="pres">
      <dgm:prSet presAssocID="{9FC95D65-C2DF-1743-B032-051D7AD6F74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FB93-9559-C645-8EBB-1107DE4DEB96}" type="pres">
      <dgm:prSet presAssocID="{9FC95D65-C2DF-1743-B032-051D7AD6F74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6527C-D820-8341-9ABD-D246729D5B28}" type="pres">
      <dgm:prSet presAssocID="{9FC95D65-C2DF-1743-B032-051D7AD6F74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15EC2-1780-7745-8853-CC0BADDC19DF}" type="pres">
      <dgm:prSet presAssocID="{9FC95D65-C2DF-1743-B032-051D7AD6F74C}" presName="connSite1" presStyleCnt="0"/>
      <dgm:spPr/>
    </dgm:pt>
  </dgm:ptLst>
  <dgm:cxnLst>
    <dgm:cxn modelId="{FB5D72D6-6478-6746-A195-2F27FDBD35D0}" type="presOf" srcId="{DB9BB803-DD58-3B4E-9112-26CF4888BF94}" destId="{0E2DB09E-D175-514B-B0CD-171993DEB764}" srcOrd="0" destOrd="0" presId="urn:microsoft.com/office/officeart/2005/8/layout/hProcess4"/>
    <dgm:cxn modelId="{07384672-C3A7-9D49-967B-8B08895C0EBD}" type="presOf" srcId="{F2D1F0CF-9C34-3A4A-AAF2-71464FE30F21}" destId="{BCBA1592-D489-D542-B8F9-E781E53A613B}" srcOrd="0" destOrd="1" presId="urn:microsoft.com/office/officeart/2005/8/layout/hProcess4"/>
    <dgm:cxn modelId="{50C81B89-8A68-2442-862C-753A6BAD02B0}" srcId="{391DFE4D-8F7C-ED40-A8D3-12D3D1274ACD}" destId="{02B7A39E-0819-9E4B-906D-F25A00623F7A}" srcOrd="1" destOrd="0" parTransId="{9D9AF4E2-4948-3341-BCEC-2166793C2DBE}" sibTransId="{8C1F28C3-D6CD-3B4B-AB26-300451551AE3}"/>
    <dgm:cxn modelId="{AC6EE4CB-5BAA-6F40-88E9-B51E4697B991}" srcId="{556C3BF9-D81E-7D41-AE06-871D4F948195}" destId="{0C2FF8A4-D145-6145-87DD-6843017F8057}" srcOrd="0" destOrd="0" parTransId="{7D273EB7-911C-A141-B698-58C3429ABF4E}" sibTransId="{5AA3252D-BA20-ED43-A99F-F6B84560FEF9}"/>
    <dgm:cxn modelId="{59D26370-971C-0B4D-B176-5DD6146D850C}" srcId="{556C3BF9-D81E-7D41-AE06-871D4F948195}" destId="{F2D1F0CF-9C34-3A4A-AAF2-71464FE30F21}" srcOrd="1" destOrd="0" parTransId="{0C1EAAD7-80D5-D44E-A17A-69626035C380}" sibTransId="{05E0B2CA-DC25-6D42-9FEB-7E1171B27FE2}"/>
    <dgm:cxn modelId="{4E3BCF6F-19C5-7A4E-998A-96FE042098EC}" type="presOf" srcId="{8AB053B4-13E6-D64B-9FDD-633AA0A5AD1D}" destId="{79F89750-768D-6C4B-B88F-CC08DDAE58E8}" srcOrd="0" destOrd="0" presId="urn:microsoft.com/office/officeart/2005/8/layout/hProcess4"/>
    <dgm:cxn modelId="{B4E480D1-34BE-5044-A3BA-A99711C80AD5}" type="presOf" srcId="{D1877C82-5D8E-F14E-850D-370B6909BB68}" destId="{FA083318-B846-F14D-9762-BF409CA4B1BD}" srcOrd="1" destOrd="2" presId="urn:microsoft.com/office/officeart/2005/8/layout/hProcess4"/>
    <dgm:cxn modelId="{3467D7DD-1545-7049-9192-7204AA6311FB}" type="presOf" srcId="{53031CB2-BE75-DF4D-A5DB-A28513FFBD2F}" destId="{D8C9FB93-9559-C645-8EBB-1107DE4DEB96}" srcOrd="1" destOrd="1" presId="urn:microsoft.com/office/officeart/2005/8/layout/hProcess4"/>
    <dgm:cxn modelId="{FB61E01A-1EBC-9147-AD23-B0DB2638716F}" srcId="{D7065DA6-F1B2-434B-9F68-B7F65FF3C61D}" destId="{391DFE4D-8F7C-ED40-A8D3-12D3D1274ACD}" srcOrd="1" destOrd="0" parTransId="{9AAFCA39-92BE-994D-865C-A3E3E796A8E5}" sibTransId="{E53A9357-A896-0144-9860-4802ECB4C5D5}"/>
    <dgm:cxn modelId="{90FC58B8-0D7C-D24D-ADB8-0595CA01B665}" type="presOf" srcId="{3F72A8AB-2AB3-DA4F-AB2E-7914AD9D5A71}" destId="{C5D1F070-1BD3-B046-9188-BEF892360A75}" srcOrd="0" destOrd="0" presId="urn:microsoft.com/office/officeart/2005/8/layout/hProcess4"/>
    <dgm:cxn modelId="{2D98E8F9-BD5D-EC49-AD0E-83563A381CDB}" srcId="{D7065DA6-F1B2-434B-9F68-B7F65FF3C61D}" destId="{556C3BF9-D81E-7D41-AE06-871D4F948195}" srcOrd="0" destOrd="0" parTransId="{2F2C9B65-0162-B34D-A53A-0E535E80FA03}" sibTransId="{8AB053B4-13E6-D64B-9FDD-633AA0A5AD1D}"/>
    <dgm:cxn modelId="{51AF4891-8902-DB46-B02C-B36EFAB46C27}" srcId="{9FC95D65-C2DF-1743-B032-051D7AD6F74C}" destId="{3F72A8AB-2AB3-DA4F-AB2E-7914AD9D5A71}" srcOrd="0" destOrd="0" parTransId="{34FE71AC-92CF-7744-9589-F7D5B9A56D03}" sibTransId="{69E9E4F7-D3DF-0F4B-850E-1E40F1BCC50C}"/>
    <dgm:cxn modelId="{323238AB-D4A8-134D-9324-0D9E5BA1C79B}" type="presOf" srcId="{02B7A39E-0819-9E4B-906D-F25A00623F7A}" destId="{0DFF0F57-EFC7-E242-9533-1B14F469A3B2}" srcOrd="1" destOrd="1" presId="urn:microsoft.com/office/officeart/2005/8/layout/hProcess4"/>
    <dgm:cxn modelId="{448CDCB8-1A4D-1141-9D1B-B0EAF4DDCBD9}" type="presOf" srcId="{DB9BB803-DD58-3B4E-9112-26CF4888BF94}" destId="{0DFF0F57-EFC7-E242-9533-1B14F469A3B2}" srcOrd="1" destOrd="0" presId="urn:microsoft.com/office/officeart/2005/8/layout/hProcess4"/>
    <dgm:cxn modelId="{0AF9BA8C-79E9-4542-941C-BF3B26CCBF42}" type="presOf" srcId="{6C84BCA4-8E7C-E04E-B674-6CD20C526679}" destId="{C5D1F070-1BD3-B046-9188-BEF892360A75}" srcOrd="0" destOrd="2" presId="urn:microsoft.com/office/officeart/2005/8/layout/hProcess4"/>
    <dgm:cxn modelId="{A9C09BEA-A101-124E-AF85-D497952A5682}" type="presOf" srcId="{0C2FF8A4-D145-6145-87DD-6843017F8057}" destId="{BCBA1592-D489-D542-B8F9-E781E53A613B}" srcOrd="0" destOrd="0" presId="urn:microsoft.com/office/officeart/2005/8/layout/hProcess4"/>
    <dgm:cxn modelId="{D88A9DD6-4D6E-5847-8FBA-2B3EF32BFC6F}" type="presOf" srcId="{F2D1F0CF-9C34-3A4A-AAF2-71464FE30F21}" destId="{FA083318-B846-F14D-9762-BF409CA4B1BD}" srcOrd="1" destOrd="1" presId="urn:microsoft.com/office/officeart/2005/8/layout/hProcess4"/>
    <dgm:cxn modelId="{2580CBCD-FD4A-494E-A1C0-CD9E6DEE0142}" type="presOf" srcId="{D1877C82-5D8E-F14E-850D-370B6909BB68}" destId="{BCBA1592-D489-D542-B8F9-E781E53A613B}" srcOrd="0" destOrd="2" presId="urn:microsoft.com/office/officeart/2005/8/layout/hProcess4"/>
    <dgm:cxn modelId="{5696A4FE-434F-3540-948A-4B7C47CFB5D1}" type="presOf" srcId="{0C2FF8A4-D145-6145-87DD-6843017F8057}" destId="{FA083318-B846-F14D-9762-BF409CA4B1BD}" srcOrd="1" destOrd="0" presId="urn:microsoft.com/office/officeart/2005/8/layout/hProcess4"/>
    <dgm:cxn modelId="{6A29FCB7-7711-C14A-9953-B6492CC82A46}" srcId="{D7065DA6-F1B2-434B-9F68-B7F65FF3C61D}" destId="{9FC95D65-C2DF-1743-B032-051D7AD6F74C}" srcOrd="2" destOrd="0" parTransId="{82C551AA-A700-4943-B446-89BBA6DE6C0D}" sibTransId="{AD7F8A0A-FA21-F648-9EE6-3B4965D7330F}"/>
    <dgm:cxn modelId="{1EEDAF8F-3DA2-ED4D-99B4-7109CCBD0440}" srcId="{9FC95D65-C2DF-1743-B032-051D7AD6F74C}" destId="{6C84BCA4-8E7C-E04E-B674-6CD20C526679}" srcOrd="2" destOrd="0" parTransId="{15DBDBA8-60D4-3342-8A3F-7FAC307CBF25}" sibTransId="{257A1764-D24D-4C4E-A007-649816644D87}"/>
    <dgm:cxn modelId="{246D9705-C1FC-7745-A0C9-944C4637CBE3}" srcId="{556C3BF9-D81E-7D41-AE06-871D4F948195}" destId="{D1877C82-5D8E-F14E-850D-370B6909BB68}" srcOrd="2" destOrd="0" parTransId="{B1D51ECE-E9B2-7D4B-A5DA-68B059E600C9}" sibTransId="{928509ED-CC6F-4941-A2CB-59D47EE0BA5F}"/>
    <dgm:cxn modelId="{F37DF51B-A996-554A-BC6E-3138FD490A5B}" type="presOf" srcId="{9FC95D65-C2DF-1743-B032-051D7AD6F74C}" destId="{CA46527C-D820-8341-9ABD-D246729D5B28}" srcOrd="0" destOrd="0" presId="urn:microsoft.com/office/officeart/2005/8/layout/hProcess4"/>
    <dgm:cxn modelId="{CCB9BC9F-8EA2-1D47-849D-0D770BEC69D8}" srcId="{391DFE4D-8F7C-ED40-A8D3-12D3D1274ACD}" destId="{DB9BB803-DD58-3B4E-9112-26CF4888BF94}" srcOrd="0" destOrd="0" parTransId="{9991FC75-AC5D-6C4F-853F-76D19DD986B4}" sibTransId="{EE1961CE-EDBE-D341-BED0-BF3DAACFE420}"/>
    <dgm:cxn modelId="{307E88BF-2B78-BE4E-9E09-5DC1CBE00574}" srcId="{9FC95D65-C2DF-1743-B032-051D7AD6F74C}" destId="{53031CB2-BE75-DF4D-A5DB-A28513FFBD2F}" srcOrd="1" destOrd="0" parTransId="{9C50852A-F44A-2148-B7AA-0EEA7448A7A7}" sibTransId="{2511177A-BC3F-0548-9478-61E28B0F2BDE}"/>
    <dgm:cxn modelId="{4B7A94FD-33B0-F642-A587-2CA2389143D3}" type="presOf" srcId="{556C3BF9-D81E-7D41-AE06-871D4F948195}" destId="{4011117E-25B9-6946-91B1-1288C5701299}" srcOrd="0" destOrd="0" presId="urn:microsoft.com/office/officeart/2005/8/layout/hProcess4"/>
    <dgm:cxn modelId="{BD2642C3-3916-0543-9C01-EE048AF73A23}" type="presOf" srcId="{53031CB2-BE75-DF4D-A5DB-A28513FFBD2F}" destId="{C5D1F070-1BD3-B046-9188-BEF892360A75}" srcOrd="0" destOrd="1" presId="urn:microsoft.com/office/officeart/2005/8/layout/hProcess4"/>
    <dgm:cxn modelId="{0ACA7F4F-81EC-284F-961F-D999DF0EE393}" type="presOf" srcId="{3F72A8AB-2AB3-DA4F-AB2E-7914AD9D5A71}" destId="{D8C9FB93-9559-C645-8EBB-1107DE4DEB96}" srcOrd="1" destOrd="0" presId="urn:microsoft.com/office/officeart/2005/8/layout/hProcess4"/>
    <dgm:cxn modelId="{A02793F0-2041-2445-AD02-103CD5BF94AC}" type="presOf" srcId="{6C84BCA4-8E7C-E04E-B674-6CD20C526679}" destId="{D8C9FB93-9559-C645-8EBB-1107DE4DEB96}" srcOrd="1" destOrd="2" presId="urn:microsoft.com/office/officeart/2005/8/layout/hProcess4"/>
    <dgm:cxn modelId="{9B6D4C6C-2DA3-2C43-ABE5-2C6A5E5EAA1E}" type="presOf" srcId="{E53A9357-A896-0144-9860-4802ECB4C5D5}" destId="{7CB7AFE4-9378-1F48-B727-2E6356D3861E}" srcOrd="0" destOrd="0" presId="urn:microsoft.com/office/officeart/2005/8/layout/hProcess4"/>
    <dgm:cxn modelId="{D0FEBF2B-FA20-6F45-B349-26269A9D92CC}" type="presOf" srcId="{391DFE4D-8F7C-ED40-A8D3-12D3D1274ACD}" destId="{836F4B9C-4D9F-F54B-BC7C-C01A2F7D9CEC}" srcOrd="0" destOrd="0" presId="urn:microsoft.com/office/officeart/2005/8/layout/hProcess4"/>
    <dgm:cxn modelId="{22DCD3DA-A3EA-3A4D-BD8C-6C52389F7034}" type="presOf" srcId="{D7065DA6-F1B2-434B-9F68-B7F65FF3C61D}" destId="{5933ECEB-F0DC-AC42-B644-FB0FA4FE3E1F}" srcOrd="0" destOrd="0" presId="urn:microsoft.com/office/officeart/2005/8/layout/hProcess4"/>
    <dgm:cxn modelId="{F4D43A28-65C8-854E-A73B-0578B9994AF2}" type="presOf" srcId="{02B7A39E-0819-9E4B-906D-F25A00623F7A}" destId="{0E2DB09E-D175-514B-B0CD-171993DEB764}" srcOrd="0" destOrd="1" presId="urn:microsoft.com/office/officeart/2005/8/layout/hProcess4"/>
    <dgm:cxn modelId="{D69DCE42-4F31-0842-81F8-42F37838159D}" type="presParOf" srcId="{5933ECEB-F0DC-AC42-B644-FB0FA4FE3E1F}" destId="{3A1EA8AC-58BC-7149-8BA7-73F1F5073EE5}" srcOrd="0" destOrd="0" presId="urn:microsoft.com/office/officeart/2005/8/layout/hProcess4"/>
    <dgm:cxn modelId="{1B5EDF04-35D7-7248-B814-B663018F0293}" type="presParOf" srcId="{5933ECEB-F0DC-AC42-B644-FB0FA4FE3E1F}" destId="{48B16684-C129-0E45-A7C7-46E6166C8834}" srcOrd="1" destOrd="0" presId="urn:microsoft.com/office/officeart/2005/8/layout/hProcess4"/>
    <dgm:cxn modelId="{0B48D039-555E-C347-9907-A2B7BA49F453}" type="presParOf" srcId="{5933ECEB-F0DC-AC42-B644-FB0FA4FE3E1F}" destId="{7101CAB9-7205-824F-BAC0-368ACFDB40F9}" srcOrd="2" destOrd="0" presId="urn:microsoft.com/office/officeart/2005/8/layout/hProcess4"/>
    <dgm:cxn modelId="{C057B548-488F-A84D-86C1-FA972ACBF5CA}" type="presParOf" srcId="{7101CAB9-7205-824F-BAC0-368ACFDB40F9}" destId="{5AD6364B-D0FC-574C-A885-43A60022B12D}" srcOrd="0" destOrd="0" presId="urn:microsoft.com/office/officeart/2005/8/layout/hProcess4"/>
    <dgm:cxn modelId="{990B3E39-C57F-7B4F-AD63-65A00BDDCE31}" type="presParOf" srcId="{5AD6364B-D0FC-574C-A885-43A60022B12D}" destId="{0D3078C8-2DC4-2946-B94B-57959AF22B3C}" srcOrd="0" destOrd="0" presId="urn:microsoft.com/office/officeart/2005/8/layout/hProcess4"/>
    <dgm:cxn modelId="{48DC6853-D709-824B-80AE-89627268AB42}" type="presParOf" srcId="{5AD6364B-D0FC-574C-A885-43A60022B12D}" destId="{BCBA1592-D489-D542-B8F9-E781E53A613B}" srcOrd="1" destOrd="0" presId="urn:microsoft.com/office/officeart/2005/8/layout/hProcess4"/>
    <dgm:cxn modelId="{22F5465F-E7F2-4D4C-8881-1A5E5762EAA1}" type="presParOf" srcId="{5AD6364B-D0FC-574C-A885-43A60022B12D}" destId="{FA083318-B846-F14D-9762-BF409CA4B1BD}" srcOrd="2" destOrd="0" presId="urn:microsoft.com/office/officeart/2005/8/layout/hProcess4"/>
    <dgm:cxn modelId="{A9DF55AD-B053-5A46-AA36-B67970307511}" type="presParOf" srcId="{5AD6364B-D0FC-574C-A885-43A60022B12D}" destId="{4011117E-25B9-6946-91B1-1288C5701299}" srcOrd="3" destOrd="0" presId="urn:microsoft.com/office/officeart/2005/8/layout/hProcess4"/>
    <dgm:cxn modelId="{EC54D849-4307-C247-892E-6E9979601181}" type="presParOf" srcId="{5AD6364B-D0FC-574C-A885-43A60022B12D}" destId="{DD810008-410A-DC4C-BECA-C04EABCF1A87}" srcOrd="4" destOrd="0" presId="urn:microsoft.com/office/officeart/2005/8/layout/hProcess4"/>
    <dgm:cxn modelId="{E8CAC3A9-9054-774F-B9EA-39CFE470D70B}" type="presParOf" srcId="{7101CAB9-7205-824F-BAC0-368ACFDB40F9}" destId="{79F89750-768D-6C4B-B88F-CC08DDAE58E8}" srcOrd="1" destOrd="0" presId="urn:microsoft.com/office/officeart/2005/8/layout/hProcess4"/>
    <dgm:cxn modelId="{B1A4B784-1A42-C642-A748-1E08866158B8}" type="presParOf" srcId="{7101CAB9-7205-824F-BAC0-368ACFDB40F9}" destId="{94ABAE64-9A15-1F4C-A813-6BC0A96A3224}" srcOrd="2" destOrd="0" presId="urn:microsoft.com/office/officeart/2005/8/layout/hProcess4"/>
    <dgm:cxn modelId="{0B8F360D-FD84-784E-9DF7-CF374E6E1C0B}" type="presParOf" srcId="{94ABAE64-9A15-1F4C-A813-6BC0A96A3224}" destId="{14EE1288-B7F9-984F-9651-AE1956B945B9}" srcOrd="0" destOrd="0" presId="urn:microsoft.com/office/officeart/2005/8/layout/hProcess4"/>
    <dgm:cxn modelId="{F701BD45-6168-6A44-AEA9-F639D17569F5}" type="presParOf" srcId="{94ABAE64-9A15-1F4C-A813-6BC0A96A3224}" destId="{0E2DB09E-D175-514B-B0CD-171993DEB764}" srcOrd="1" destOrd="0" presId="urn:microsoft.com/office/officeart/2005/8/layout/hProcess4"/>
    <dgm:cxn modelId="{4504433B-CB89-9A49-88AC-EC786BBA63AB}" type="presParOf" srcId="{94ABAE64-9A15-1F4C-A813-6BC0A96A3224}" destId="{0DFF0F57-EFC7-E242-9533-1B14F469A3B2}" srcOrd="2" destOrd="0" presId="urn:microsoft.com/office/officeart/2005/8/layout/hProcess4"/>
    <dgm:cxn modelId="{2B1CAE1E-C06F-324F-BB2E-B0C9EE584963}" type="presParOf" srcId="{94ABAE64-9A15-1F4C-A813-6BC0A96A3224}" destId="{836F4B9C-4D9F-F54B-BC7C-C01A2F7D9CEC}" srcOrd="3" destOrd="0" presId="urn:microsoft.com/office/officeart/2005/8/layout/hProcess4"/>
    <dgm:cxn modelId="{7A7B5469-F8C5-734E-AAEB-7611494D977B}" type="presParOf" srcId="{94ABAE64-9A15-1F4C-A813-6BC0A96A3224}" destId="{8AE832D0-22D7-E545-9660-530DA8B4520B}" srcOrd="4" destOrd="0" presId="urn:microsoft.com/office/officeart/2005/8/layout/hProcess4"/>
    <dgm:cxn modelId="{F0A67DC7-B10C-8245-B9A6-0C7696790975}" type="presParOf" srcId="{7101CAB9-7205-824F-BAC0-368ACFDB40F9}" destId="{7CB7AFE4-9378-1F48-B727-2E6356D3861E}" srcOrd="3" destOrd="0" presId="urn:microsoft.com/office/officeart/2005/8/layout/hProcess4"/>
    <dgm:cxn modelId="{788AA6BE-68C1-6A48-9740-3B104ABA74C0}" type="presParOf" srcId="{7101CAB9-7205-824F-BAC0-368ACFDB40F9}" destId="{1D535A01-84FF-F444-A8B4-95AF51341F49}" srcOrd="4" destOrd="0" presId="urn:microsoft.com/office/officeart/2005/8/layout/hProcess4"/>
    <dgm:cxn modelId="{9A22A1DD-F0ED-3A4A-9D7C-AC45CFAA87A1}" type="presParOf" srcId="{1D535A01-84FF-F444-A8B4-95AF51341F49}" destId="{945283D9-1D59-B142-AD3D-532E1B761DDE}" srcOrd="0" destOrd="0" presId="urn:microsoft.com/office/officeart/2005/8/layout/hProcess4"/>
    <dgm:cxn modelId="{248F8323-8D46-4247-AD68-59358D24B02F}" type="presParOf" srcId="{1D535A01-84FF-F444-A8B4-95AF51341F49}" destId="{C5D1F070-1BD3-B046-9188-BEF892360A75}" srcOrd="1" destOrd="0" presId="urn:microsoft.com/office/officeart/2005/8/layout/hProcess4"/>
    <dgm:cxn modelId="{7FA4C0E6-9214-D848-A865-00FE81BC4360}" type="presParOf" srcId="{1D535A01-84FF-F444-A8B4-95AF51341F49}" destId="{D8C9FB93-9559-C645-8EBB-1107DE4DEB96}" srcOrd="2" destOrd="0" presId="urn:microsoft.com/office/officeart/2005/8/layout/hProcess4"/>
    <dgm:cxn modelId="{B29E7D58-E290-D34C-A4CD-FF15AA147EFA}" type="presParOf" srcId="{1D535A01-84FF-F444-A8B4-95AF51341F49}" destId="{CA46527C-D820-8341-9ABD-D246729D5B28}" srcOrd="3" destOrd="0" presId="urn:microsoft.com/office/officeart/2005/8/layout/hProcess4"/>
    <dgm:cxn modelId="{3C02B98D-778C-BD4A-B3D4-3662474D0CFC}" type="presParOf" srcId="{1D535A01-84FF-F444-A8B4-95AF51341F49}" destId="{AA215EC2-1780-7745-8853-CC0BADDC19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1592-D489-D542-B8F9-E781E53A613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Pre-operative imaging fusion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DCE MRI analysis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Neuro</a:t>
          </a:r>
          <a:r>
            <a:rPr lang="en-US" sz="1800" kern="1200" dirty="0" smtClean="0"/>
            <a:t>-fiber tracking</a:t>
          </a:r>
          <a:endParaRPr lang="en-US" sz="1800" kern="1200" dirty="0"/>
        </a:p>
      </dsp:txBody>
      <dsp:txXfrm>
        <a:off x="43694" y="1373540"/>
        <a:ext cx="2174998" cy="1379301"/>
      </dsp:txXfrm>
    </dsp:sp>
    <dsp:sp modelId="{79F89750-768D-6C4B-B88F-CC08DDAE58E8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1117E-25B9-6946-91B1-1288C5701299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0E2DB09E-D175-514B-B0CD-171993DEB764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Target definition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Intra-operative image feedback</a:t>
          </a:r>
          <a:endParaRPr lang="en-US" sz="1800" kern="1200" dirty="0"/>
        </a:p>
      </dsp:txBody>
      <dsp:txXfrm>
        <a:off x="2901699" y="1773120"/>
        <a:ext cx="2174998" cy="1379301"/>
      </dsp:txXfrm>
    </dsp:sp>
    <dsp:sp modelId="{7CB7AFE4-9378-1F48-B727-2E6356D3861E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F4B9C-4D9F-F54B-BC7C-C01A2F7D9CEC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Monitoring/Control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C5D1F070-1BD3-B046-9188-BEF892360A75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Tracker support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Patient-to-Image registration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“Navigation”</a:t>
          </a:r>
          <a:endParaRPr lang="en-US" sz="1800" kern="1200" dirty="0"/>
        </a:p>
      </dsp:txBody>
      <dsp:txXfrm>
        <a:off x="5759705" y="1373540"/>
        <a:ext cx="2174998" cy="1379301"/>
      </dsp:txXfrm>
    </dsp:sp>
    <dsp:sp modelId="{CA46527C-D820-8341-9ABD-D246729D5B28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Guidance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1592-D489-D542-B8F9-E781E53A613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Pre-operative imaging fusion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DCE MRI analysis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Neuro</a:t>
          </a:r>
          <a:r>
            <a:rPr lang="en-US" sz="1800" kern="1200" dirty="0" smtClean="0"/>
            <a:t>-fiber tracking</a:t>
          </a:r>
          <a:endParaRPr lang="en-US" sz="1800" kern="1200" dirty="0"/>
        </a:p>
      </dsp:txBody>
      <dsp:txXfrm>
        <a:off x="43694" y="1373540"/>
        <a:ext cx="2174998" cy="1379301"/>
      </dsp:txXfrm>
    </dsp:sp>
    <dsp:sp modelId="{79F89750-768D-6C4B-B88F-CC08DDAE58E8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1117E-25B9-6946-91B1-1288C5701299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0E2DB09E-D175-514B-B0CD-171993DEB764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Target definition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Intra-operative image feedback</a:t>
          </a:r>
          <a:endParaRPr lang="en-US" sz="1800" kern="1200" dirty="0"/>
        </a:p>
      </dsp:txBody>
      <dsp:txXfrm>
        <a:off x="2901699" y="1773120"/>
        <a:ext cx="2174998" cy="1379301"/>
      </dsp:txXfrm>
    </dsp:sp>
    <dsp:sp modelId="{7CB7AFE4-9378-1F48-B727-2E6356D3861E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F4B9C-4D9F-F54B-BC7C-C01A2F7D9CEC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Monitoring/Control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C5D1F070-1BD3-B046-9188-BEF892360A75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Tracker support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Patient-to-Image registration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“Navigation”</a:t>
          </a:r>
          <a:endParaRPr lang="en-US" sz="1800" kern="1200" dirty="0"/>
        </a:p>
      </dsp:txBody>
      <dsp:txXfrm>
        <a:off x="5759705" y="1373540"/>
        <a:ext cx="2174998" cy="1379301"/>
      </dsp:txXfrm>
    </dsp:sp>
    <dsp:sp modelId="{CA46527C-D820-8341-9ABD-D246729D5B28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Guidance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1592-D489-D542-B8F9-E781E53A613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Pre-operative imaging fusion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DCE MRI analysis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Neuro</a:t>
          </a:r>
          <a:r>
            <a:rPr lang="en-US" sz="1800" kern="1200" dirty="0" smtClean="0"/>
            <a:t>-fiber tracking</a:t>
          </a:r>
          <a:endParaRPr lang="en-US" sz="1800" kern="1200" dirty="0"/>
        </a:p>
      </dsp:txBody>
      <dsp:txXfrm>
        <a:off x="43694" y="1373540"/>
        <a:ext cx="2174998" cy="1379301"/>
      </dsp:txXfrm>
    </dsp:sp>
    <dsp:sp modelId="{79F89750-768D-6C4B-B88F-CC08DDAE58E8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1117E-25B9-6946-91B1-1288C5701299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0E2DB09E-D175-514B-B0CD-171993DEB764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Target definition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Intra-operative image feedback</a:t>
          </a:r>
          <a:endParaRPr lang="en-US" sz="1800" kern="1200" dirty="0"/>
        </a:p>
      </dsp:txBody>
      <dsp:txXfrm>
        <a:off x="2901699" y="1773120"/>
        <a:ext cx="2174998" cy="1379301"/>
      </dsp:txXfrm>
    </dsp:sp>
    <dsp:sp modelId="{7CB7AFE4-9378-1F48-B727-2E6356D3861E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F4B9C-4D9F-F54B-BC7C-C01A2F7D9CEC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Monitoring/Control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C5D1F070-1BD3-B046-9188-BEF892360A75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Tracker support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Patient-to-Image registration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“Navigation”</a:t>
          </a:r>
          <a:endParaRPr lang="en-US" sz="1800" kern="1200" dirty="0"/>
        </a:p>
      </dsp:txBody>
      <dsp:txXfrm>
        <a:off x="5759705" y="1373540"/>
        <a:ext cx="2174998" cy="1379301"/>
      </dsp:txXfrm>
    </dsp:sp>
    <dsp:sp modelId="{CA46527C-D820-8341-9ABD-D246729D5B28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Guidance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1592-D489-D542-B8F9-E781E53A613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Pre-operative imaging fusion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DCE MRI analysis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Neuro</a:t>
          </a:r>
          <a:r>
            <a:rPr lang="en-US" sz="1800" kern="1200" dirty="0" smtClean="0"/>
            <a:t>-fiber tracking</a:t>
          </a:r>
          <a:endParaRPr lang="en-US" sz="1800" kern="1200" dirty="0"/>
        </a:p>
      </dsp:txBody>
      <dsp:txXfrm>
        <a:off x="43694" y="1373540"/>
        <a:ext cx="2174998" cy="1379301"/>
      </dsp:txXfrm>
    </dsp:sp>
    <dsp:sp modelId="{79F89750-768D-6C4B-B88F-CC08DDAE58E8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1117E-25B9-6946-91B1-1288C5701299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Planning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0E2DB09E-D175-514B-B0CD-171993DEB764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Target definition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Intra-operative image Feedback</a:t>
          </a:r>
          <a:endParaRPr lang="en-US" sz="1800" kern="1200" dirty="0"/>
        </a:p>
      </dsp:txBody>
      <dsp:txXfrm>
        <a:off x="2901699" y="1773120"/>
        <a:ext cx="2174998" cy="1379301"/>
      </dsp:txXfrm>
    </dsp:sp>
    <dsp:sp modelId="{7CB7AFE4-9378-1F48-B727-2E6356D3861E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F4B9C-4D9F-F54B-BC7C-C01A2F7D9CEC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Monitoring/Control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C5D1F070-1BD3-B046-9188-BEF892360A75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Tracker support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Patient-to-Image registration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“Navigation”</a:t>
          </a:r>
          <a:endParaRPr lang="en-US" sz="1800" kern="1200" dirty="0"/>
        </a:p>
      </dsp:txBody>
      <dsp:txXfrm>
        <a:off x="5759705" y="1373540"/>
        <a:ext cx="2174998" cy="1379301"/>
      </dsp:txXfrm>
    </dsp:sp>
    <dsp:sp modelId="{CA46527C-D820-8341-9ABD-D246729D5B28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Guidance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F24C-C293-1743-BF62-B91207CAD945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B2EE-3B9A-F14E-A4C1-3A4C30616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4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2FB3FE-C9AB-044A-B1D0-B6EB8272E8D6}" type="slidenum">
              <a:rPr lang="en-US" altLang="ja-JP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12541-5855-8447-9F73-65A9A0E7218A}" type="slidenum">
              <a:rPr lang="en-US"/>
              <a:pPr/>
              <a:t>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10D94-99C0-0A47-B411-621579EA5AAC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4AD8CA-5C11-E948-8F2D-064AC83F663C}" type="slidenum">
              <a:rPr lang="en-US"/>
              <a:pPr/>
              <a:t>13</a:t>
            </a:fld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-2695575" y="0"/>
            <a:ext cx="19107150" cy="1433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3120D-6600-1941-8116-AF8A4B8D23E1}" type="slidenum">
              <a:rPr lang="en-US"/>
              <a:pPr/>
              <a:t>14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-9553575" y="-5187950"/>
            <a:ext cx="19107150" cy="1433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4321C2-CED8-0249-87E2-D324B4477052}" type="slidenum">
              <a:rPr lang="en-US"/>
              <a:pPr/>
              <a:t>15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-2695575" y="0"/>
            <a:ext cx="19107150" cy="1433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19075"/>
            <a:ext cx="7696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9436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/>
              <a:t>Slide </a:t>
            </a:r>
            <a:fld id="{71E1A37C-E799-E84B-85CD-528746BE5E4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2AB9-A500-5942-B150-07495C613D3E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A7C9-530F-BA49-9BF5-47C37241B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microsoft.com/office/2007/relationships/media" Target="%25255CUsers%25255Cjunichi%25255CDocuments%25255CPresentations%25255Cismrm2008%25255C3004_prostate_tokuda%25255Cbrp_robot_in_mri.avi" TargetMode="External"/><Relationship Id="rId2" Type="http://schemas.openxmlformats.org/officeDocument/2006/relationships/video" Target="%25255CUsers%25255Cjunichi%25255CDocuments%25255CPresentations%25255Cismrm2008%25255C3004_prostate_tokuda%25255Cbrp_robot_in_mri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1.png"/><Relationship Id="rId1" Type="http://schemas.microsoft.com/office/2007/relationships/media" Target="file://localhost/Users/hata/Documents/Presentation/Talks2009/TokyoNov2009/Intraop%20DTI.WMV" TargetMode="External"/><Relationship Id="rId2" Type="http://schemas.openxmlformats.org/officeDocument/2006/relationships/video" Target="file://localhost/Users/hata/Documents/Presentation/Talks2009/TokyoNov2009/Intraop%20DTI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pPr eaLnBrk="1" hangingPunct="1"/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3D Slicer in Image Guided Therapy</a:t>
            </a:r>
            <a:endParaRPr lang="en-US" altLang="ja-JP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ja-JP" dirty="0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t>Nobuhiko Hata, PhD</a:t>
            </a:r>
          </a:p>
          <a:p>
            <a:pPr eaLnBrk="1" hangingPunct="1"/>
            <a:r>
              <a:rPr lang="en-US" altLang="ja-JP" dirty="0" smtClean="0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t>Brigham and Women’s Hospital</a:t>
            </a:r>
            <a:endParaRPr lang="en-US" altLang="ja-JP" dirty="0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pPr eaLnBrk="1" hangingPunct="1"/>
            <a:r>
              <a:rPr lang="en-US" altLang="ja-JP" sz="3200" dirty="0" smtClean="0">
                <a:ea typeface="Arial" charset="0"/>
                <a:cs typeface="Arial" charset="0"/>
              </a:rPr>
              <a:t>How are we (NA-MIC, NCIGT) serving IGT community?</a:t>
            </a:r>
            <a:endParaRPr lang="ja-JP" altLang="en-US" sz="3200" dirty="0" smtClean="0">
              <a:ea typeface="Arial" charset="0"/>
              <a:cs typeface="Arial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 lIns="91440" tIns="45720" rIns="91440" bIns="45720">
            <a:normAutofit lnSpcReduction="10000"/>
          </a:bodyPr>
          <a:lstStyle/>
          <a:p>
            <a:r>
              <a:rPr lang="en-US" altLang="ja-JP" dirty="0">
                <a:ea typeface="Arial" charset="0"/>
                <a:cs typeface="Arial" charset="0"/>
              </a:rPr>
              <a:t>Slicer IGT programming event</a:t>
            </a:r>
            <a:br>
              <a:rPr lang="en-US" altLang="ja-JP" dirty="0">
                <a:ea typeface="Arial" charset="0"/>
                <a:cs typeface="Arial" charset="0"/>
              </a:rPr>
            </a:br>
            <a:r>
              <a:rPr lang="en-US" altLang="ja-JP" dirty="0">
                <a:ea typeface="Arial" charset="0"/>
                <a:cs typeface="Arial" charset="0"/>
              </a:rPr>
              <a:t>Dec 2007, at </a:t>
            </a:r>
            <a:r>
              <a:rPr lang="en-US" altLang="ja-JP" dirty="0" smtClean="0">
                <a:ea typeface="Arial" charset="0"/>
                <a:cs typeface="Arial" charset="0"/>
              </a:rPr>
              <a:t>BWH</a:t>
            </a:r>
          </a:p>
          <a:p>
            <a:r>
              <a:rPr lang="en-US" altLang="ja-JP" dirty="0" smtClean="0">
                <a:ea typeface="Arial" charset="0"/>
                <a:cs typeface="Arial" charset="0"/>
              </a:rPr>
              <a:t>Unmet needs of IGT developer community identified</a:t>
            </a:r>
          </a:p>
          <a:p>
            <a:pPr lvl="1" eaLnBrk="1" hangingPunct="1"/>
            <a:r>
              <a:rPr lang="ja-JP" altLang="en-US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Inter-device communication mechanism to/from Slicer</a:t>
            </a:r>
          </a:p>
          <a:p>
            <a:pPr lvl="1" eaLnBrk="1" hangingPunct="1"/>
            <a:r>
              <a:rPr lang="ja-JP" altLang="en-US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Fast Volume rendering</a:t>
            </a:r>
          </a:p>
          <a:p>
            <a:pPr lvl="1" eaLnBrk="1" hangingPunct="1"/>
            <a:r>
              <a:rPr lang="ja-JP" altLang="en-US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Plug-in mechanism to </a:t>
            </a: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add/remove module</a:t>
            </a:r>
          </a:p>
          <a:p>
            <a:pPr lvl="1" eaLnBrk="1" hangingPunct="1"/>
            <a:r>
              <a:rPr lang="ja-JP" altLang="en-US" sz="2000" dirty="0" smtClean="0">
                <a:ea typeface="Arial" charset="0"/>
                <a:cs typeface="Arial" charset="0"/>
              </a:rPr>
              <a:t>Flexible GUI design</a:t>
            </a:r>
          </a:p>
        </p:txBody>
      </p:sp>
      <p:pic>
        <p:nvPicPr>
          <p:cNvPr id="19460" name="Content Placeholder 4" descr="2007_December_Slicer_IGT_Programming_photo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1313" y="2352675"/>
            <a:ext cx="3263900" cy="24479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Slicer in IGT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2688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5633720"/>
            <a:ext cx="365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ja-JP" altLang="en-US" sz="2000" dirty="0">
                <a:solidFill>
                  <a:srgbClr val="FF0000"/>
                </a:solidFill>
                <a:ea typeface="Arial" charset="0"/>
                <a:cs typeface="Arial" charset="0"/>
              </a:rPr>
              <a:t>Inter-device communication </a:t>
            </a:r>
            <a:r>
              <a:rPr lang="ja-JP" altLang="en-US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to</a:t>
            </a:r>
            <a:r>
              <a:rPr lang="ja-JP" altLang="en-US" sz="2000" dirty="0">
                <a:solidFill>
                  <a:srgbClr val="FF0000"/>
                </a:solidFill>
                <a:ea typeface="Arial" charset="0"/>
                <a:cs typeface="Arial" charset="0"/>
              </a:rPr>
              <a:t>/from </a:t>
            </a:r>
            <a:r>
              <a:rPr lang="ja-JP" altLang="en-US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Slicer</a:t>
            </a: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: </a:t>
            </a:r>
            <a:r>
              <a:rPr lang="en-US" altLang="ja-JP" sz="2000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OpenIGT</a:t>
            </a:r>
            <a:r>
              <a:rPr lang="en-US" altLang="ja-JP" sz="20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Link</a:t>
            </a:r>
            <a:endParaRPr lang="ja-JP" altLang="en-US" sz="2000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5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eaLnBrk="1" hangingPunct="1"/>
            <a:r>
              <a:rPr lang="en-US" altLang="ja-JP" smtClean="0">
                <a:ea typeface="ＭＳ Ｐゴシック" charset="-128"/>
                <a:cs typeface="ＭＳ Ｐゴシック" charset="-128"/>
              </a:rPr>
              <a:t>Open IGT Link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ln>
            <a:miter lim="800000"/>
          </a:ln>
        </p:spPr>
        <p:txBody>
          <a:bodyPr lIns="91440" tIns="45720" rIns="91440" bIns="45720">
            <a:normAutofit lnSpcReduction="10000"/>
          </a:bodyPr>
          <a:lstStyle/>
          <a:p>
            <a:pPr marL="342900" lvl="1" indent="-342900" eaLnBrk="1" hangingPunct="1">
              <a:buFont typeface="Arial" pitchFamily="16" charset="0"/>
              <a:buChar char="•"/>
              <a:defRPr/>
            </a:pPr>
            <a:r>
              <a:rPr lang="ja-JP" altLang="en-US" sz="2000" u="sng" dirty="0" smtClean="0">
                <a:solidFill>
                  <a:srgbClr val="FF0000"/>
                </a:solidFill>
                <a:cs typeface="Arial"/>
              </a:rPr>
              <a:t>Inter-device communication mechanism</a:t>
            </a:r>
            <a:endParaRPr lang="en-US" altLang="ja-JP" sz="2000" u="sng" strike="sngStrike" dirty="0" smtClean="0">
              <a:solidFill>
                <a:srgbClr val="FF0000"/>
              </a:solidFill>
              <a:cs typeface="Arial"/>
            </a:endParaRPr>
          </a:p>
          <a:p>
            <a:pPr marL="342900" lvl="1" indent="-342900" eaLnBrk="1" hangingPunct="1">
              <a:buFont typeface="Arial" pitchFamily="16" charset="0"/>
              <a:buChar char="•"/>
              <a:defRPr/>
            </a:pPr>
            <a:r>
              <a:rPr lang="en-US" altLang="ja-JP" sz="1800" dirty="0" smtClean="0">
                <a:cs typeface="Arial"/>
              </a:rPr>
              <a:t>Enables exchange of coordinates, images, control commands</a:t>
            </a:r>
          </a:p>
          <a:p>
            <a:pPr eaLnBrk="1" hangingPunct="1">
              <a:buFont typeface="Arial" pitchFamily="16" charset="0"/>
              <a:buChar char="•"/>
              <a:defRPr/>
            </a:pPr>
            <a:r>
              <a:rPr lang="en-US" altLang="ja-JP" sz="1800" dirty="0" smtClean="0">
                <a:ea typeface="ＭＳ Ｐゴシック" pitchFamily="16" charset="-128"/>
                <a:cs typeface="Arial"/>
              </a:rPr>
              <a:t>Open protocol</a:t>
            </a:r>
          </a:p>
          <a:p>
            <a:pPr eaLnBrk="1" hangingPunct="1">
              <a:buFont typeface="Arial" pitchFamily="16" charset="0"/>
              <a:buChar char="•"/>
              <a:defRPr/>
            </a:pPr>
            <a:r>
              <a:rPr lang="en-US" altLang="ja-JP" sz="1800" dirty="0" smtClean="0">
                <a:ea typeface="ＭＳ Ｐゴシック" pitchFamily="16" charset="-128"/>
                <a:cs typeface="Arial"/>
              </a:rPr>
              <a:t>History</a:t>
            </a:r>
          </a:p>
          <a:p>
            <a:pPr lvl="1" eaLnBrk="1" hangingPunct="1">
              <a:buFont typeface="Arial" pitchFamily="16" charset="0"/>
              <a:buChar char="–"/>
              <a:defRPr/>
            </a:pPr>
            <a:r>
              <a:rPr lang="en-US" altLang="ja-JP" sz="1800" dirty="0" smtClean="0">
                <a:cs typeface="Arial"/>
              </a:rPr>
              <a:t>“Need” indentified during IGT Programming event in Dec, 2008</a:t>
            </a:r>
          </a:p>
          <a:p>
            <a:pPr lvl="1" eaLnBrk="1" hangingPunct="1">
              <a:buFont typeface="Arial" pitchFamily="16" charset="0"/>
              <a:buChar char="–"/>
              <a:defRPr/>
            </a:pPr>
            <a:r>
              <a:rPr lang="en-US" altLang="ja-JP" sz="1800" dirty="0" smtClean="0">
                <a:cs typeface="Arial"/>
              </a:rPr>
              <a:t>Design discussion during a NA-MIC programming event (Jan, 2008)</a:t>
            </a:r>
          </a:p>
          <a:p>
            <a:pPr lvl="1" eaLnBrk="1" hangingPunct="1">
              <a:buFont typeface="Arial" pitchFamily="16" charset="0"/>
              <a:buChar char="–"/>
              <a:defRPr/>
            </a:pPr>
            <a:r>
              <a:rPr lang="en-US" altLang="ja-JP" sz="1800" dirty="0" smtClean="0">
                <a:cs typeface="Arial"/>
              </a:rPr>
              <a:t>Initial implementation by NIH-funded IGT researchers in Spring 2008</a:t>
            </a:r>
          </a:p>
          <a:p>
            <a:pPr lvl="1" eaLnBrk="1" hangingPunct="1">
              <a:buFont typeface="Arial" pitchFamily="16" charset="0"/>
              <a:buChar char="–"/>
              <a:defRPr/>
            </a:pPr>
            <a:r>
              <a:rPr lang="en-US" altLang="ja-JP" sz="1800" dirty="0" smtClean="0">
                <a:cs typeface="Arial"/>
              </a:rPr>
              <a:t>[</a:t>
            </a:r>
            <a:r>
              <a:rPr lang="en-US" altLang="ja-JP" sz="1800" dirty="0" err="1" smtClean="0">
                <a:cs typeface="Arial"/>
              </a:rPr>
              <a:t>Tokuda</a:t>
            </a:r>
            <a:r>
              <a:rPr lang="en-US" altLang="ja-JP" sz="1800" dirty="0" smtClean="0">
                <a:cs typeface="Arial"/>
              </a:rPr>
              <a:t> et al 2010]</a:t>
            </a:r>
          </a:p>
        </p:txBody>
      </p:sp>
      <p:pic>
        <p:nvPicPr>
          <p:cNvPr id="20484" name="Picture 47" descr="Untitled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38" y="1752600"/>
            <a:ext cx="33528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8" descr="core_mri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7138" y="3983038"/>
            <a:ext cx="166846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/Users/junichi/Documents/Presentations/ismrm2008/3004_prostate_tokuda/brp_robot_in_mri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983038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3200" b="1" i="1" dirty="0" smtClean="0">
                <a:latin typeface="Arial"/>
                <a:cs typeface="Arial"/>
              </a:rPr>
              <a:t>Guidance</a:t>
            </a:r>
            <a:r>
              <a:rPr lang="en-US" altLang="ja-JP" sz="3200" dirty="0" smtClean="0">
                <a:latin typeface="Arial"/>
                <a:cs typeface="Arial"/>
              </a:rPr>
              <a:t>: </a:t>
            </a:r>
            <a:r>
              <a:rPr lang="en-US" altLang="ja-JP" sz="3200" dirty="0" err="1" smtClean="0">
                <a:latin typeface="Arial"/>
                <a:cs typeface="Arial"/>
              </a:rPr>
              <a:t>BrainLab</a:t>
            </a:r>
            <a:r>
              <a:rPr lang="en-US" altLang="ja-JP" sz="3200" dirty="0" smtClean="0">
                <a:latin typeface="Arial"/>
                <a:cs typeface="Arial"/>
              </a:rPr>
              <a:t> </a:t>
            </a:r>
            <a:r>
              <a:rPr lang="en-US" altLang="ja-JP" sz="3200" dirty="0" smtClean="0">
                <a:latin typeface="Arial"/>
                <a:cs typeface="Arial"/>
              </a:rPr>
              <a:t>– Slicer Integration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876800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/>
              <a:t>BrainLab</a:t>
            </a:r>
            <a:r>
              <a:rPr lang="en-US" altLang="ja-JP" sz="2400" dirty="0" smtClean="0"/>
              <a:t> Vector Vision</a:t>
            </a:r>
          </a:p>
          <a:p>
            <a:pPr lvl="1"/>
            <a:r>
              <a:rPr lang="en-US" altLang="ja-JP" sz="2000" dirty="0" smtClean="0"/>
              <a:t>FDA-approved product</a:t>
            </a:r>
          </a:p>
          <a:p>
            <a:pPr lvl="1"/>
            <a:r>
              <a:rPr lang="en-US" altLang="ja-JP" sz="2000" dirty="0">
                <a:solidFill>
                  <a:srgbClr val="FF0000"/>
                </a:solidFill>
              </a:rPr>
              <a:t>P</a:t>
            </a:r>
            <a:r>
              <a:rPr lang="en-US" altLang="ja-JP" sz="2000" dirty="0" smtClean="0">
                <a:solidFill>
                  <a:srgbClr val="FF0000"/>
                </a:solidFill>
              </a:rPr>
              <a:t>atient-to-image registration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Device tracking</a:t>
            </a:r>
          </a:p>
          <a:p>
            <a:r>
              <a:rPr lang="en-US" altLang="ja-JP" sz="2400" dirty="0" smtClean="0"/>
              <a:t>3D Slicer</a:t>
            </a:r>
            <a:endParaRPr lang="en-US" altLang="ja-JP" sz="2400" dirty="0"/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Research Platform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Interactive DTI fiber tracking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3700" y="4881974"/>
            <a:ext cx="1536700" cy="1290226"/>
          </a:xfrm>
          <a:prstGeom prst="rect">
            <a:avLst/>
          </a:prstGeom>
          <a:solidFill>
            <a:srgbClr val="66FF99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latin typeface="Arial"/>
              <a:ea typeface="Times New Roman" charset="0"/>
              <a:cs typeface="Arial"/>
            </a:endParaRPr>
          </a:p>
          <a:p>
            <a:pPr algn="ctr">
              <a:lnSpc>
                <a:spcPct val="93000"/>
              </a:lnSpc>
              <a:spcBef>
                <a:spcPts val="125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latin typeface="Arial"/>
                <a:ea typeface="Times New Roman" charset="0"/>
                <a:cs typeface="Arial"/>
              </a:rPr>
              <a:t>BrainLab</a:t>
            </a:r>
            <a:endParaRPr lang="en-US" sz="2000" dirty="0">
              <a:latin typeface="Arial"/>
              <a:ea typeface="Times New Roman" charset="0"/>
              <a:cs typeface="Arial"/>
            </a:endParaRPr>
          </a:p>
          <a:p>
            <a:pPr algn="ctr">
              <a:lnSpc>
                <a:spcPct val="93000"/>
              </a:lnSpc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934200" y="4881974"/>
            <a:ext cx="1447800" cy="1290226"/>
          </a:xfrm>
          <a:prstGeom prst="rect">
            <a:avLst/>
          </a:prstGeom>
          <a:solidFill>
            <a:srgbClr val="66FF99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latin typeface="Arial"/>
              <a:ea typeface="Times New Roman" charset="0"/>
              <a:cs typeface="Arial"/>
            </a:endParaRPr>
          </a:p>
          <a:p>
            <a:pPr algn="ctr">
              <a:lnSpc>
                <a:spcPct val="93000"/>
              </a:lnSpc>
              <a:spcBef>
                <a:spcPts val="125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latin typeface="Arial"/>
                <a:ea typeface="Times New Roman" charset="0"/>
                <a:cs typeface="Arial"/>
              </a:rPr>
              <a:t>Slicer3</a:t>
            </a:r>
          </a:p>
          <a:p>
            <a:pPr algn="ctr">
              <a:lnSpc>
                <a:spcPct val="93000"/>
              </a:lnSpc>
              <a:spcBef>
                <a:spcPts val="12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944688" y="5524706"/>
            <a:ext cx="1560513" cy="4762"/>
          </a:xfrm>
          <a:prstGeom prst="line">
            <a:avLst/>
          </a:prstGeom>
          <a:noFill/>
          <a:ln w="381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952999" y="5550305"/>
            <a:ext cx="2020889" cy="0"/>
          </a:xfrm>
          <a:prstGeom prst="line">
            <a:avLst/>
          </a:prstGeom>
          <a:noFill/>
          <a:ln w="381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98700" y="5105400"/>
            <a:ext cx="1066800" cy="38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spcBef>
                <a:spcPts val="15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latin typeface="Arial"/>
                <a:ea typeface="Times New Roman" charset="0"/>
                <a:cs typeface="Arial"/>
              </a:rPr>
              <a:t>VVLink</a:t>
            </a:r>
            <a:endParaRPr lang="en-US" sz="20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953000" y="5120298"/>
            <a:ext cx="2030413" cy="355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spcBef>
                <a:spcPts val="15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latin typeface="Arial"/>
                <a:ea typeface="Times New Roman" charset="0"/>
                <a:cs typeface="Arial"/>
              </a:rPr>
              <a:t>OpenIGTLink</a:t>
            </a:r>
            <a:endParaRPr lang="en-US" dirty="0">
              <a:latin typeface="Arial"/>
              <a:ea typeface="Times New Roman" charset="0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t="6131" b="6131"/>
          <a:stretch>
            <a:fillRect/>
          </a:stretch>
        </p:blipFill>
        <p:spPr bwMode="auto">
          <a:xfrm>
            <a:off x="5143500" y="1600200"/>
            <a:ext cx="3318348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5152487"/>
            <a:ext cx="1219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BioImaging</a:t>
            </a:r>
            <a:r>
              <a:rPr lang="en-US" dirty="0" smtClean="0"/>
              <a:t> Suite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390131"/>
            <a:ext cx="336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Elhawary</a:t>
            </a:r>
            <a:r>
              <a:rPr lang="en-US" dirty="0" smtClean="0"/>
              <a:t> et al Neurosurgery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326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313613" cy="6413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Slicer3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604963"/>
            <a:ext cx="8228013" cy="441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93129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313613" cy="64135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/>
              <a:t>Realtime Fiducial Seeding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36688" y="1858963"/>
            <a:ext cx="6400800" cy="3657600"/>
          </a:xfrm>
          <a:prstGeom prst="roundRect">
            <a:avLst>
              <a:gd name="adj" fmla="val 4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363663" y="1597025"/>
            <a:ext cx="6400800" cy="3657600"/>
          </a:xfrm>
          <a:prstGeom prst="roundRect">
            <a:avLst>
              <a:gd name="adj" fmla="val 4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ntraop DTI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7620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49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Unmet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2007 -&gt; 2011</a:t>
            </a:r>
          </a:p>
          <a:p>
            <a:r>
              <a:rPr lang="en-US" dirty="0" smtClean="0"/>
              <a:t>First brainstorming session during current NA-MIC AHM</a:t>
            </a:r>
          </a:p>
          <a:p>
            <a:r>
              <a:rPr lang="en-US" dirty="0" smtClean="0"/>
              <a:t>Support for streaming image data</a:t>
            </a:r>
          </a:p>
          <a:p>
            <a:pPr lvl="1"/>
            <a:r>
              <a:rPr lang="en-US" dirty="0" smtClean="0"/>
              <a:t>Emerging IGT with 4D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(More) Flexibility </a:t>
            </a:r>
            <a:r>
              <a:rPr lang="en-US" dirty="0" smtClean="0"/>
              <a:t>in GUI design</a:t>
            </a:r>
          </a:p>
          <a:p>
            <a:r>
              <a:rPr lang="en-US" dirty="0" smtClean="0"/>
              <a:t>DICOM listener/query/retrieval/</a:t>
            </a:r>
            <a:r>
              <a:rPr lang="en-US" dirty="0" smtClean="0"/>
              <a:t>database</a:t>
            </a:r>
            <a:endParaRPr lang="en-US" dirty="0" smtClean="0"/>
          </a:p>
          <a:p>
            <a:r>
              <a:rPr lang="en-US" dirty="0" smtClean="0"/>
              <a:t>Motion compensation</a:t>
            </a:r>
          </a:p>
        </p:txBody>
      </p:sp>
    </p:spTree>
    <p:extLst>
      <p:ext uri="{BB962C8B-B14F-4D97-AF65-F5344CB8AC3E}">
        <p14:creationId xmlns:p14="http://schemas.microsoft.com/office/powerpoint/2010/main" val="174826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3D Slicer</a:t>
            </a:r>
          </a:p>
          <a:p>
            <a:pPr lvl="1" eaLnBrk="1" hangingPunct="1"/>
            <a:r>
              <a:rPr lang="en-US" sz="2400" dirty="0" smtClean="0"/>
              <a:t>Useful tool for IGT software development</a:t>
            </a:r>
          </a:p>
          <a:p>
            <a:pPr lvl="1" eaLnBrk="1" hangingPunct="1"/>
            <a:r>
              <a:rPr lang="en-US" sz="2400" dirty="0" smtClean="0"/>
              <a:t>Facilitates collaboration and dissemination</a:t>
            </a:r>
          </a:p>
          <a:p>
            <a:pPr eaLnBrk="1" hangingPunct="1"/>
            <a:r>
              <a:rPr lang="en-US" sz="2800" dirty="0" smtClean="0"/>
              <a:t>Open IGT </a:t>
            </a:r>
            <a:r>
              <a:rPr lang="en-US" sz="2800" dirty="0" smtClean="0"/>
              <a:t>Link</a:t>
            </a:r>
          </a:p>
          <a:p>
            <a:pPr lvl="1"/>
            <a:r>
              <a:rPr lang="en-US" altLang="ja-JP" sz="2400" dirty="0" smtClean="0">
                <a:ea typeface="Arial" charset="0"/>
                <a:cs typeface="Arial" charset="0"/>
              </a:rPr>
              <a:t>Inter-device communication tool in IGT</a:t>
            </a:r>
          </a:p>
          <a:p>
            <a:pPr lvl="1"/>
            <a:r>
              <a:rPr lang="en-US" altLang="ja-JP" sz="2400" dirty="0" smtClean="0">
                <a:ea typeface="Arial" charset="0"/>
                <a:cs typeface="Arial" charset="0"/>
              </a:rPr>
              <a:t>Useful to integrate 3D Slicer with FDA-approved clinical devices and provide complementary functions</a:t>
            </a:r>
          </a:p>
          <a:p>
            <a:pPr eaLnBrk="1" hangingPunct="1"/>
            <a:r>
              <a:rPr lang="en-US" sz="2800" dirty="0" smtClean="0"/>
              <a:t>Plan </a:t>
            </a:r>
            <a:r>
              <a:rPr lang="en-US" sz="2800" dirty="0" smtClean="0"/>
              <a:t>for future</a:t>
            </a:r>
          </a:p>
          <a:p>
            <a:pPr lvl="1" eaLnBrk="1" hangingPunct="1"/>
            <a:r>
              <a:rPr lang="en-US" sz="2400" dirty="0" smtClean="0"/>
              <a:t>Continuing effort to extend Slicer 3 for new </a:t>
            </a:r>
            <a:r>
              <a:rPr lang="en-US" sz="2400" dirty="0" smtClean="0"/>
              <a:t>IGT applications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Unmet needs (motion, 4D,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2019300"/>
            <a:ext cx="26860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Surgical Planning Lab, Harvard Medical School</a:t>
            </a:r>
          </a:p>
        </p:txBody>
      </p:sp>
      <p:pic>
        <p:nvPicPr>
          <p:cNvPr id="5" name="Picture 4" descr="NAMIC-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54412"/>
            <a:ext cx="833438" cy="990600"/>
          </a:xfrm>
          <a:prstGeom prst="rect">
            <a:avLst/>
          </a:prstGeom>
          <a:noFill/>
        </p:spPr>
      </p:pic>
      <p:pic>
        <p:nvPicPr>
          <p:cNvPr id="6" name="Picture 5" descr="logo_spl"/>
          <p:cNvPicPr>
            <a:picLocks noChangeAspect="1" noChangeArrowheads="1"/>
          </p:cNvPicPr>
          <p:nvPr/>
        </p:nvPicPr>
        <p:blipFill>
          <a:blip r:embed="rId3"/>
          <a:srcRect l="5667" r="9328"/>
          <a:stretch>
            <a:fillRect/>
          </a:stretch>
        </p:blipFill>
        <p:spPr bwMode="auto">
          <a:xfrm>
            <a:off x="304800" y="1905000"/>
            <a:ext cx="1066800" cy="1003300"/>
          </a:xfrm>
          <a:prstGeom prst="rect">
            <a:avLst/>
          </a:prstGeom>
          <a:noFill/>
        </p:spPr>
      </p:pic>
      <p:pic>
        <p:nvPicPr>
          <p:cNvPr id="9" name="Picture 8" descr="logo_ig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7975"/>
            <a:ext cx="987425" cy="987425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3726547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National Alliance for Medical Image Computing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57350" y="492641"/>
            <a:ext cx="632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National Center for Image-Guided </a:t>
            </a:r>
            <a:r>
              <a:rPr lang="en-US" sz="2400" b="1" dirty="0" smtClean="0"/>
              <a:t>Therapy</a:t>
            </a:r>
          </a:p>
          <a:p>
            <a:pPr algn="ctr">
              <a:spcBef>
                <a:spcPct val="50000"/>
              </a:spcBef>
            </a:pPr>
            <a:r>
              <a:rPr lang="en-US" sz="2400" b="1" i="1" dirty="0" err="1" smtClean="0"/>
              <a:t>www.ncigt.org</a:t>
            </a:r>
            <a:endParaRPr lang="en-US" sz="2400" b="1" i="1" dirty="0"/>
          </a:p>
        </p:txBody>
      </p:sp>
      <p:pic>
        <p:nvPicPr>
          <p:cNvPr id="14" name="Picture 13" descr="Is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751262"/>
            <a:ext cx="1270000" cy="596900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43600" y="3726547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Intelligent Surgical Instrument Project, Japan</a:t>
            </a:r>
            <a:endParaRPr lang="en-US" dirty="0"/>
          </a:p>
        </p:txBody>
      </p:sp>
      <p:pic>
        <p:nvPicPr>
          <p:cNvPr id="16" name="Picture 15" descr="SNR-Logo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139950"/>
            <a:ext cx="1524000" cy="939800"/>
          </a:xfrm>
          <a:prstGeom prst="rect">
            <a:avLst/>
          </a:prstGeom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943600" y="2019300"/>
            <a:ext cx="259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Surgical Navigation and Robotics Laboratory</a:t>
            </a:r>
            <a:endParaRPr lang="en-US" sz="2000" b="1" dirty="0"/>
          </a:p>
        </p:txBody>
      </p:sp>
      <p:pic>
        <p:nvPicPr>
          <p:cNvPr id="18" name="Picture 17" descr="nih_30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940" y="5099195"/>
            <a:ext cx="1026120" cy="1026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/>
              <a:t>Slicer in IGT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4963"/>
            <a:ext cx="4033838" cy="4524375"/>
          </a:xfrm>
        </p:spPr>
        <p:txBody>
          <a:bodyPr/>
          <a:lstStyle/>
          <a:p>
            <a:r>
              <a:rPr kumimoji="1" lang="en-US" sz="2400" dirty="0" smtClean="0"/>
              <a:t>Extension of Slicer for IGT research</a:t>
            </a:r>
          </a:p>
          <a:p>
            <a:pPr lvl="1"/>
            <a:r>
              <a:rPr kumimoji="1" lang="en-US" sz="2000" dirty="0" smtClean="0"/>
              <a:t>To enable and clinically validate the innovative treatment.</a:t>
            </a:r>
          </a:p>
          <a:p>
            <a:pPr lvl="1"/>
            <a:r>
              <a:rPr kumimoji="1" lang="en-US" sz="2000" dirty="0" smtClean="0"/>
              <a:t>To foster collaboration and resource sharing across research centers</a:t>
            </a:r>
          </a:p>
          <a:p>
            <a:pPr lvl="1"/>
            <a:r>
              <a:rPr kumimoji="1" lang="en-US" sz="2000" dirty="0" smtClean="0"/>
              <a:t>Historically, Slicer started as in-house research software for IGT research at Brigham and Women’s Hospital [Hata 98] [Gering 99]</a:t>
            </a:r>
            <a:endParaRPr kumimoji="1" lang="en-US" sz="2000" dirty="0"/>
          </a:p>
        </p:txBody>
      </p:sp>
      <p:pic>
        <p:nvPicPr>
          <p:cNvPr id="4101" name="Picture 5" descr="slicer-00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4000"/>
          </a:blip>
          <a:srcRect/>
          <a:stretch>
            <a:fillRect/>
          </a:stretch>
        </p:blipFill>
        <p:spPr>
          <a:xfrm>
            <a:off x="4651375" y="2078038"/>
            <a:ext cx="4033838" cy="35766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IGT applications by Slicer</a:t>
            </a:r>
            <a:endParaRPr kumimoji="1" lang="en-US" altLang="ja-JP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Brain </a:t>
            </a:r>
            <a:r>
              <a:rPr kumimoji="1" lang="en-US" altLang="ja-JP" dirty="0"/>
              <a:t>(biopsy, craniotomy, </a:t>
            </a:r>
            <a:r>
              <a:rPr kumimoji="1" lang="en-US" altLang="ja-JP" dirty="0" err="1"/>
              <a:t>NdYAG</a:t>
            </a:r>
            <a:r>
              <a:rPr kumimoji="1" lang="en-US" altLang="ja-JP" dirty="0"/>
              <a:t> laser ablation)</a:t>
            </a:r>
          </a:p>
          <a:p>
            <a:pPr lvl="1"/>
            <a:r>
              <a:rPr kumimoji="1" lang="en-US" altLang="ja-JP" dirty="0"/>
              <a:t>Prostate (brachytherapy, biopsy)</a:t>
            </a:r>
          </a:p>
          <a:p>
            <a:pPr lvl="1"/>
            <a:r>
              <a:rPr kumimoji="1" lang="en-US" altLang="ja-JP" dirty="0"/>
              <a:t>Liver and kidney (Microwave, </a:t>
            </a:r>
            <a:r>
              <a:rPr kumimoji="1" lang="en-US" altLang="ja-JP" dirty="0" err="1"/>
              <a:t>Cryo</a:t>
            </a:r>
            <a:r>
              <a:rPr kumimoji="1" lang="en-US" altLang="ja-JP" dirty="0"/>
              <a:t>, laser ablation)</a:t>
            </a:r>
          </a:p>
          <a:p>
            <a:pPr lvl="1"/>
            <a:r>
              <a:rPr kumimoji="1" lang="en-US" altLang="ja-JP" dirty="0"/>
              <a:t>Endoscopy (</a:t>
            </a:r>
            <a:r>
              <a:rPr kumimoji="1" lang="en-US" altLang="ja-JP" dirty="0" err="1"/>
              <a:t>broncho</a:t>
            </a:r>
            <a:r>
              <a:rPr kumimoji="1" lang="en-US" altLang="ja-JP" dirty="0"/>
              <a:t>-, </a:t>
            </a:r>
            <a:r>
              <a:rPr kumimoji="1" lang="en-US" altLang="ja-JP" dirty="0" err="1"/>
              <a:t>neuro</a:t>
            </a:r>
            <a:r>
              <a:rPr kumimoji="1" lang="en-US" altLang="ja-JP" dirty="0"/>
              <a:t>-, </a:t>
            </a:r>
            <a:r>
              <a:rPr kumimoji="1" lang="en-US" altLang="ja-JP" dirty="0" err="1"/>
              <a:t>feto-scopy</a:t>
            </a:r>
            <a:r>
              <a:rPr kumimoji="1" lang="en-US" altLang="ja-JP" dirty="0"/>
              <a:t>)</a:t>
            </a:r>
            <a:endParaRPr kumimoji="1" lang="en-US" altLang="ja-JP" sz="3200" dirty="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838" y="4835525"/>
            <a:ext cx="16557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 descr="coronal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300" y="4835525"/>
            <a:ext cx="17399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6" descr="1sli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100" y="4835525"/>
            <a:ext cx="16891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Slicer in IGT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656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15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Slicer in IGT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83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66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b="1" i="1" dirty="0" smtClean="0">
                <a:ea typeface="ＭＳ Ｐゴシック" charset="-128"/>
                <a:cs typeface="ＭＳ Ｐゴシック" charset="-128"/>
              </a:rPr>
              <a:t>Planning</a:t>
            </a:r>
            <a:r>
              <a:rPr lang="en-US" altLang="ja-JP" sz="3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altLang="ja-JP" sz="3600" dirty="0" smtClean="0">
                <a:ea typeface="ＭＳ Ｐゴシック" charset="-128"/>
                <a:cs typeface="ＭＳ Ｐゴシック" charset="-128"/>
              </a:rPr>
            </a:br>
            <a:r>
              <a:rPr lang="en-US" altLang="ja-JP" sz="3600" dirty="0" smtClean="0">
                <a:ea typeface="ＭＳ Ｐゴシック" charset="-128"/>
                <a:cs typeface="ＭＳ Ｐゴシック" charset="-128"/>
              </a:rPr>
              <a:t>Example: CT-guided renal cancer ablation</a:t>
            </a:r>
            <a:endParaRPr lang="en-US" altLang="ja-JP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>
                <a:ea typeface="ＭＳ Ｐゴシック" charset="-128"/>
                <a:cs typeface="ＭＳ Ｐゴシック" charset="-128"/>
              </a:rPr>
              <a:t>Case: 61 y/o male,</a:t>
            </a:r>
            <a:r>
              <a:rPr lang="ja-JP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left 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RCC</a:t>
            </a:r>
          </a:p>
          <a:p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DSC 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= 0.97</a:t>
            </a:r>
          </a:p>
          <a:p>
            <a:r>
              <a:rPr lang="en-US" altLang="ja-JP" dirty="0">
                <a:ea typeface="ＭＳ Ｐゴシック" charset="-128"/>
                <a:cs typeface="ＭＳ Ｐゴシック" charset="-128"/>
              </a:rPr>
              <a:t>95% HD =</a:t>
            </a:r>
            <a:r>
              <a:rPr lang="en-US" altLang="ja-JP" sz="2800" dirty="0">
                <a:ea typeface="ＭＳ Ｐゴシック" charset="-128"/>
                <a:cs typeface="ＭＳ Ｐゴシック" charset="-128"/>
              </a:rPr>
              <a:t> 1.1 mm</a:t>
            </a:r>
          </a:p>
        </p:txBody>
      </p:sp>
      <p:pic>
        <p:nvPicPr>
          <p:cNvPr id="86030" name="Picture 14" descr="figure2-pre-M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1448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6" name="Picture 20" descr="MR+CT2"/>
          <p:cNvPicPr>
            <a:picLocks noChangeAspect="1" noChangeArrowheads="1"/>
          </p:cNvPicPr>
          <p:nvPr/>
        </p:nvPicPr>
        <p:blipFill>
          <a:blip r:embed="rId3">
            <a:lum bright="-12000" contrast="22000"/>
          </a:blip>
          <a:srcRect/>
          <a:stretch>
            <a:fillRect/>
          </a:stretch>
        </p:blipFill>
        <p:spPr bwMode="auto">
          <a:xfrm>
            <a:off x="6019800" y="1828800"/>
            <a:ext cx="28543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406400" y="1811338"/>
            <a:ext cx="255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altLang="ja-JP" sz="2000">
                <a:solidFill>
                  <a:schemeClr val="accent1"/>
                </a:solidFill>
                <a:latin typeface="Arial"/>
                <a:ea typeface="ＭＳ Ｐゴシック" charset="-128"/>
                <a:cs typeface="Arial"/>
              </a:rPr>
              <a:t>Pre-procedural MRI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6096000" y="1828800"/>
            <a:ext cx="2322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altLang="ja-JP" sz="2000">
                <a:solidFill>
                  <a:schemeClr val="accent1"/>
                </a:solidFill>
                <a:latin typeface="Arial"/>
                <a:ea typeface="ＭＳ Ｐゴシック" charset="-128"/>
                <a:cs typeface="Arial"/>
              </a:rPr>
              <a:t>Registered Image</a:t>
            </a:r>
          </a:p>
        </p:txBody>
      </p:sp>
      <p:pic>
        <p:nvPicPr>
          <p:cNvPr id="86033" name="Picture 17" descr="figure2-C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28800"/>
            <a:ext cx="2865438" cy="2879725"/>
          </a:xfrm>
          <a:prstGeom prst="rect">
            <a:avLst/>
          </a:prstGeom>
          <a:noFill/>
        </p:spPr>
      </p:pic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3203575" y="1816100"/>
            <a:ext cx="2564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altLang="ja-JP" sz="2000">
                <a:solidFill>
                  <a:schemeClr val="accent1"/>
                </a:solidFill>
                <a:latin typeface="Arial"/>
                <a:ea typeface="ＭＳ Ｐゴシック" charset="-128"/>
                <a:cs typeface="Arial"/>
              </a:rPr>
              <a:t>Intra-procedural 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4492" y="6019800"/>
            <a:ext cx="47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Oguro</a:t>
            </a:r>
            <a:r>
              <a:rPr lang="en-US" dirty="0" smtClean="0"/>
              <a:t> et al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Comput</a:t>
            </a:r>
            <a:r>
              <a:rPr lang="en-US" dirty="0"/>
              <a:t> Assist </a:t>
            </a:r>
            <a:r>
              <a:rPr lang="en-US" dirty="0" err="1"/>
              <a:t>Radiol</a:t>
            </a:r>
            <a:r>
              <a:rPr lang="en-US" dirty="0"/>
              <a:t> </a:t>
            </a:r>
            <a:r>
              <a:rPr lang="en-US" dirty="0" err="1"/>
              <a:t>Surg</a:t>
            </a:r>
            <a:r>
              <a:rPr lang="en-US" dirty="0"/>
              <a:t>,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6336268"/>
            <a:ext cx="306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Elhawary</a:t>
            </a:r>
            <a:r>
              <a:rPr lang="en-US" dirty="0" smtClean="0"/>
              <a:t> et al</a:t>
            </a:r>
            <a:r>
              <a:rPr lang="en-US" dirty="0"/>
              <a:t>, </a:t>
            </a:r>
            <a:r>
              <a:rPr lang="en-US" dirty="0" err="1" smtClean="0"/>
              <a:t>Acad</a:t>
            </a:r>
            <a:r>
              <a:rPr lang="en-US" dirty="0" smtClean="0"/>
              <a:t> Rad,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Slicer in IGT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703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58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/>
              <a:t>Monitoring/</a:t>
            </a:r>
            <a:r>
              <a:rPr lang="en-US" sz="3600" b="1" i="1" dirty="0" smtClean="0"/>
              <a:t>Control</a:t>
            </a:r>
            <a:br>
              <a:rPr lang="en-US" sz="3600" b="1" i="1" dirty="0" smtClean="0"/>
            </a:br>
            <a:r>
              <a:rPr lang="en-US" sz="3600" dirty="0" smtClean="0"/>
              <a:t>Example - </a:t>
            </a:r>
            <a:r>
              <a:rPr lang="en-US" sz="3600" dirty="0" smtClean="0"/>
              <a:t>CT-guided liver tumor ablation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1638" b="-41638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657600" y="603146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Oguro</a:t>
            </a:r>
            <a:r>
              <a:rPr lang="en-US" dirty="0"/>
              <a:t> et al, </a:t>
            </a:r>
            <a:r>
              <a:rPr lang="en-US" dirty="0" err="1"/>
              <a:t>Int</a:t>
            </a:r>
            <a:r>
              <a:rPr lang="en-US" dirty="0"/>
              <a:t> J </a:t>
            </a:r>
            <a:r>
              <a:rPr lang="en-US" dirty="0" err="1"/>
              <a:t>Comput</a:t>
            </a:r>
            <a:r>
              <a:rPr lang="en-US" dirty="0"/>
              <a:t> Assist </a:t>
            </a:r>
            <a:r>
              <a:rPr lang="en-US" dirty="0" err="1"/>
              <a:t>Radiol</a:t>
            </a:r>
            <a:r>
              <a:rPr lang="en-US" dirty="0"/>
              <a:t> </a:t>
            </a:r>
            <a:r>
              <a:rPr lang="en-US" dirty="0" err="1"/>
              <a:t>Surg</a:t>
            </a:r>
            <a:r>
              <a:rPr lang="en-US" dirty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3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613</Words>
  <Application>Microsoft Macintosh PowerPoint</Application>
  <PresentationFormat>On-screen Show (4:3)</PresentationFormat>
  <Paragraphs>137</Paragraphs>
  <Slides>17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3D Slicer in Image Guided Therapy</vt:lpstr>
      <vt:lpstr>PowerPoint Presentation</vt:lpstr>
      <vt:lpstr>Slicer in IGT</vt:lpstr>
      <vt:lpstr>IGT applications by Slicer</vt:lpstr>
      <vt:lpstr>Role of Slicer in IGT research</vt:lpstr>
      <vt:lpstr>Role of Slicer in IGT research</vt:lpstr>
      <vt:lpstr>Planning Example: CT-guided renal cancer ablation</vt:lpstr>
      <vt:lpstr>Role of Slicer in IGT research</vt:lpstr>
      <vt:lpstr>Monitoring/Control Example - CT-guided liver tumor ablation</vt:lpstr>
      <vt:lpstr>How are we (NA-MIC, NCIGT) serving IGT community?</vt:lpstr>
      <vt:lpstr>Role of Slicer in IGT research</vt:lpstr>
      <vt:lpstr>Open IGT Link</vt:lpstr>
      <vt:lpstr>Guidance: BrainLab – Slicer Integration</vt:lpstr>
      <vt:lpstr>Slicer3</vt:lpstr>
      <vt:lpstr>Realtime Fiducial Seeding</vt:lpstr>
      <vt:lpstr>Unmet Needs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Slicer IGT and Open IGT Link</dc:title>
  <dc:creator>Nobuhiko Hata</dc:creator>
  <cp:lastModifiedBy>Nobuhiko Hata</cp:lastModifiedBy>
  <cp:revision>18</cp:revision>
  <dcterms:created xsi:type="dcterms:W3CDTF">2009-03-31T02:44:07Z</dcterms:created>
  <dcterms:modified xsi:type="dcterms:W3CDTF">2011-01-13T13:30:16Z</dcterms:modified>
</cp:coreProperties>
</file>