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4" r:id="rId4"/>
    <p:sldId id="275" r:id="rId5"/>
    <p:sldId id="271" r:id="rId6"/>
    <p:sldId id="272" r:id="rId7"/>
    <p:sldId id="273" r:id="rId8"/>
    <p:sldId id="274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87" autoAdjust="0"/>
  </p:normalViewPr>
  <p:slideViewPr>
    <p:cSldViewPr snapToGrid="0" snapToObjects="1">
      <p:cViewPr varScale="1">
        <p:scale>
          <a:sx n="118" d="100"/>
          <a:sy n="11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2" d="100"/>
        <a:sy n="2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53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" pitchFamily="-80" charset="0"/>
              <a:ea typeface="+mn-ea"/>
              <a:cs typeface="+mn-cs"/>
            </a:endParaRPr>
          </a:p>
        </p:txBody>
      </p:sp>
      <p:sp>
        <p:nvSpPr>
          <p:cNvPr id="6" name="Text Box 2054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NA-MIC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http://na-mic.org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6769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0451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449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10459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9178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8807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6124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447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96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7815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456"/>
      </p:ext>
    </p:extLst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fld id="{F03E9A29-C044-5442-957E-8A5B7009912C}" type="slidenum">
              <a:rPr lang="en-US" smtClean="0"/>
              <a:t>‹#›</a:t>
            </a:fld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200">
              <a:latin typeface="Times" pitchFamily="-80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9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200" i="1">
                <a:solidFill>
                  <a:schemeClr val="bg2"/>
                </a:solidFill>
                <a:ea typeface="+mn-ea"/>
                <a:cs typeface="+mn-cs"/>
              </a:rPr>
              <a:t>National Alliance for Medical Image Computing </a:t>
            </a:r>
            <a:br>
              <a:rPr lang="en-US" sz="1200" i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1200" i="1">
                <a:solidFill>
                  <a:schemeClr val="bg2"/>
                </a:solidFill>
                <a:ea typeface="+mn-ea"/>
                <a:cs typeface="+mn-cs"/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Core 1b – Engineering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Components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Jim Miller</a:t>
            </a:r>
          </a:p>
          <a:p>
            <a:r>
              <a:rPr lang="en-US" sz="2000" dirty="0" smtClean="0"/>
              <a:t>GE 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46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5834" y="1676400"/>
            <a:ext cx="4035898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Slicer View for charting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User</a:t>
            </a:r>
          </a:p>
          <a:p>
            <a:r>
              <a:rPr lang="en-US" sz="1800" dirty="0" smtClean="0"/>
              <a:t>Quantitative layouts</a:t>
            </a:r>
          </a:p>
          <a:p>
            <a:r>
              <a:rPr lang="en-US" sz="1800" dirty="0" smtClean="0"/>
              <a:t>Interactive customization</a:t>
            </a:r>
          </a:p>
          <a:p>
            <a:r>
              <a:rPr lang="en-US" sz="1800" dirty="0" smtClean="0"/>
              <a:t>Multiple charts in a scene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Developer</a:t>
            </a:r>
          </a:p>
          <a:p>
            <a:r>
              <a:rPr lang="en-US" sz="1800" dirty="0" smtClean="0"/>
              <a:t>MRML node</a:t>
            </a:r>
          </a:p>
          <a:p>
            <a:r>
              <a:rPr lang="en-US" sz="1800" dirty="0" smtClean="0"/>
              <a:t>Scene serialization</a:t>
            </a:r>
          </a:p>
          <a:p>
            <a:r>
              <a:rPr lang="en-US" sz="1800" dirty="0" smtClean="0"/>
              <a:t>View and layout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92" y="1610515"/>
            <a:ext cx="3650208" cy="198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3161" t="9724" r="4071" b="49722"/>
          <a:stretch/>
        </p:blipFill>
        <p:spPr>
          <a:xfrm>
            <a:off x="4014157" y="3379043"/>
            <a:ext cx="1539023" cy="133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677" y="4120450"/>
            <a:ext cx="1787423" cy="151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852" y="3379043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5834" y="5824233"/>
            <a:ext cx="8638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www.slicer.org</a:t>
            </a:r>
            <a:r>
              <a:rPr lang="en-US" sz="1600" dirty="0"/>
              <a:t>/</a:t>
            </a:r>
            <a:r>
              <a:rPr lang="en-US" sz="1600" dirty="0" err="1"/>
              <a:t>slicerWiki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/Documentation/4.2/Developers/Charts</a:t>
            </a:r>
          </a:p>
        </p:txBody>
      </p:sp>
      <p:sp>
        <p:nvSpPr>
          <p:cNvPr id="13" name="Explosion 1 12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3797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60" y="1676400"/>
            <a:ext cx="4073383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Infrastructure for multi-frame data</a:t>
            </a:r>
          </a:p>
          <a:p>
            <a:pPr marL="0" indent="0">
              <a:buNone/>
            </a:pPr>
            <a:r>
              <a:rPr lang="en-US" sz="1800" dirty="0" smtClean="0"/>
              <a:t>E.g. DCE, cardiac, vascular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User</a:t>
            </a:r>
          </a:p>
          <a:p>
            <a:r>
              <a:rPr lang="en-US" sz="1800" dirty="0" smtClean="0"/>
              <a:t>DICOM plugin</a:t>
            </a:r>
          </a:p>
          <a:p>
            <a:r>
              <a:rPr lang="en-US" sz="1800" dirty="0" smtClean="0"/>
              <a:t>Cine </a:t>
            </a:r>
          </a:p>
          <a:p>
            <a:r>
              <a:rPr lang="en-US" sz="1800" dirty="0" smtClean="0"/>
              <a:t>Charting</a:t>
            </a:r>
          </a:p>
          <a:p>
            <a:r>
              <a:rPr lang="en-US" sz="1800" dirty="0" smtClean="0"/>
              <a:t>Volume rendering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Developer</a:t>
            </a:r>
          </a:p>
          <a:p>
            <a:r>
              <a:rPr lang="en-US" sz="1800" dirty="0" smtClean="0"/>
              <a:t>Storage (NRRD w/ attributes)</a:t>
            </a:r>
          </a:p>
          <a:p>
            <a:r>
              <a:rPr lang="en-US" sz="1800" dirty="0" smtClean="0"/>
              <a:t>CLI support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37" y="1533895"/>
            <a:ext cx="4604757" cy="324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5860" y="5829999"/>
            <a:ext cx="867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www.slicer.org</a:t>
            </a:r>
            <a:r>
              <a:rPr lang="en-US" sz="1600" dirty="0"/>
              <a:t>/</a:t>
            </a:r>
            <a:r>
              <a:rPr lang="en-US" sz="1600" dirty="0" err="1"/>
              <a:t>slicerWiki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/Documentation/4.2/Modules/</a:t>
            </a:r>
            <a:r>
              <a:rPr lang="en-US" sz="1600" dirty="0" err="1"/>
              <a:t>MultiVolumeExplorer</a:t>
            </a:r>
            <a:endParaRPr lang="en-US" sz="1600" dirty="0"/>
          </a:p>
        </p:txBody>
      </p:sp>
      <p:sp>
        <p:nvSpPr>
          <p:cNvPr id="10" name="Explosion 1 9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26483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MRB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6413" y="1676400"/>
            <a:ext cx="4357687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Data bundle representing a scene and all the bulk data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User</a:t>
            </a:r>
          </a:p>
          <a:p>
            <a:r>
              <a:rPr lang="en-US" sz="1800" dirty="0" smtClean="0"/>
              <a:t>Single file scene bundle</a:t>
            </a:r>
          </a:p>
          <a:p>
            <a:r>
              <a:rPr lang="en-US" sz="1800" dirty="0" smtClean="0"/>
              <a:t>Easier to communicate/share results</a:t>
            </a:r>
          </a:p>
          <a:p>
            <a:r>
              <a:rPr lang="en-US" sz="1800" dirty="0" smtClean="0"/>
              <a:t>UI for scene IO largely unchanged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Developer</a:t>
            </a:r>
          </a:p>
          <a:p>
            <a:r>
              <a:rPr lang="en-US" sz="1800" dirty="0" smtClean="0"/>
              <a:t>Zip file</a:t>
            </a:r>
          </a:p>
          <a:p>
            <a:r>
              <a:rPr lang="en-US" sz="1800" dirty="0" smtClean="0"/>
              <a:t>Simplifies writing module test code</a:t>
            </a:r>
          </a:p>
          <a:p>
            <a:r>
              <a:rPr lang="en-US" sz="1800" dirty="0" smtClean="0"/>
              <a:t>E.g. bundle entire atlas (images, models, annotations) in single file</a:t>
            </a:r>
          </a:p>
          <a:p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43" y="1372466"/>
            <a:ext cx="3425805" cy="1604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379" y="2914015"/>
            <a:ext cx="2867700" cy="302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99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08" y="1676400"/>
            <a:ext cx="4014373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Snapshot of the state of Slicer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User</a:t>
            </a:r>
          </a:p>
          <a:p>
            <a:r>
              <a:rPr lang="en-US" sz="1800" dirty="0" smtClean="0"/>
              <a:t>Communication tool</a:t>
            </a:r>
          </a:p>
          <a:p>
            <a:r>
              <a:rPr lang="en-US" sz="1800" dirty="0" smtClean="0"/>
              <a:t>Backup – last known good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Developer</a:t>
            </a:r>
          </a:p>
          <a:p>
            <a:r>
              <a:rPr lang="en-US" sz="1800" dirty="0" smtClean="0"/>
              <a:t>Serialized with Scene</a:t>
            </a:r>
          </a:p>
          <a:p>
            <a:r>
              <a:rPr lang="en-US" sz="1800" dirty="0" smtClean="0"/>
              <a:t>Programmatic generation support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84308" y="5828591"/>
            <a:ext cx="859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www.slicer.org</a:t>
            </a:r>
            <a:r>
              <a:rPr lang="en-US" sz="1600" dirty="0"/>
              <a:t>/</a:t>
            </a:r>
            <a:r>
              <a:rPr lang="en-US" sz="1600" dirty="0" err="1"/>
              <a:t>slicerWiki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/Documentation/4.2/Modules/</a:t>
            </a:r>
            <a:r>
              <a:rPr lang="en-US" sz="1600" dirty="0" err="1"/>
              <a:t>SceneViews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681" y="1447800"/>
            <a:ext cx="4539856" cy="315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48452" y="54347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93" y="4092590"/>
            <a:ext cx="1620755" cy="154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xplosion 1 4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Improved</a:t>
            </a:r>
          </a:p>
        </p:txBody>
      </p:sp>
    </p:spTree>
    <p:extLst>
      <p:ext uri="{BB962C8B-B14F-4D97-AF65-F5344CB8AC3E}">
        <p14:creationId xmlns:p14="http://schemas.microsoft.com/office/powerpoint/2010/main" val="213962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30" y="1676400"/>
            <a:ext cx="3988476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Image markups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User</a:t>
            </a:r>
          </a:p>
          <a:p>
            <a:r>
              <a:rPr lang="en-US" sz="1800" dirty="0" err="1" smtClean="0"/>
              <a:t>Fiducials</a:t>
            </a:r>
            <a:r>
              <a:rPr lang="en-US" sz="1800" dirty="0" smtClean="0"/>
              <a:t>, rulers, ROIs</a:t>
            </a:r>
          </a:p>
          <a:p>
            <a:r>
              <a:rPr lang="en-US" sz="1800" dirty="0" smtClean="0"/>
              <a:t>Seed algorithms</a:t>
            </a:r>
          </a:p>
          <a:p>
            <a:r>
              <a:rPr lang="en-US" sz="1800" dirty="0" smtClean="0"/>
              <a:t>Communicate findings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Developer</a:t>
            </a:r>
          </a:p>
          <a:p>
            <a:r>
              <a:rPr lang="en-US" sz="1800" dirty="0" smtClean="0"/>
              <a:t>Serialization</a:t>
            </a:r>
          </a:p>
          <a:p>
            <a:r>
              <a:rPr lang="en-US" sz="1800" dirty="0" smtClean="0"/>
              <a:t>CLI support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31730" y="5855048"/>
            <a:ext cx="8547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www.slicer.org</a:t>
            </a:r>
            <a:r>
              <a:rPr lang="en-US" sz="1600" dirty="0"/>
              <a:t>/</a:t>
            </a:r>
            <a:r>
              <a:rPr lang="en-US" sz="1600" dirty="0" err="1"/>
              <a:t>slicerWiki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/Documentation/4.2/Modules/Annotations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354"/>
          <a:stretch/>
        </p:blipFill>
        <p:spPr>
          <a:xfrm>
            <a:off x="5165496" y="1447800"/>
            <a:ext cx="3580296" cy="26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87" y="3789096"/>
            <a:ext cx="1707542" cy="18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88" y="3911940"/>
            <a:ext cx="2538650" cy="185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354" y="5149221"/>
            <a:ext cx="1535432" cy="27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xplosion 1 4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Improved</a:t>
            </a:r>
          </a:p>
        </p:txBody>
      </p:sp>
    </p:spTree>
    <p:extLst>
      <p:ext uri="{BB962C8B-B14F-4D97-AF65-F5344CB8AC3E}">
        <p14:creationId xmlns:p14="http://schemas.microsoft.com/office/powerpoint/2010/main" val="282281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70" y="1558018"/>
            <a:ext cx="3988582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3D Visualization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User</a:t>
            </a:r>
          </a:p>
          <a:p>
            <a:r>
              <a:rPr lang="en-US" sz="1600" dirty="0" smtClean="0"/>
              <a:t>Presets</a:t>
            </a:r>
          </a:p>
          <a:p>
            <a:r>
              <a:rPr lang="en-US" sz="1600" dirty="0" smtClean="0"/>
              <a:t>Variety of methods</a:t>
            </a:r>
          </a:p>
          <a:p>
            <a:r>
              <a:rPr lang="en-US" sz="1600" dirty="0" smtClean="0"/>
              <a:t>Scalar, label and multivolume</a:t>
            </a:r>
          </a:p>
          <a:p>
            <a:r>
              <a:rPr lang="en-US" sz="1600" dirty="0" smtClean="0"/>
              <a:t>Works on Ron’s laptop!</a:t>
            </a:r>
          </a:p>
          <a:p>
            <a:r>
              <a:rPr lang="en-US" sz="1600" dirty="0" smtClean="0"/>
              <a:t>WIP – new transfer function editor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Developer</a:t>
            </a:r>
          </a:p>
          <a:p>
            <a:r>
              <a:rPr lang="en-US" sz="1600" dirty="0" smtClean="0"/>
              <a:t>Extensions can register new volume rendering techniques</a:t>
            </a:r>
          </a:p>
          <a:p>
            <a:r>
              <a:rPr lang="en-US" sz="1600" dirty="0" smtClean="0"/>
              <a:t>Programmatic orchestration of volume rendering from modules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Explosion 1 4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Improved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63" y="1501610"/>
            <a:ext cx="4440293" cy="252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95070" y="5819236"/>
            <a:ext cx="8648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www.slicer.org</a:t>
            </a:r>
            <a:r>
              <a:rPr lang="en-US" sz="1600" dirty="0"/>
              <a:t>/</a:t>
            </a:r>
            <a:r>
              <a:rPr lang="en-US" sz="1600" dirty="0" err="1"/>
              <a:t>slicerWiki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/Documentation/4.2/Modules/</a:t>
            </a:r>
            <a:r>
              <a:rPr lang="en-US" sz="1600" dirty="0" err="1"/>
              <a:t>VolumeRendering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81" y="3233497"/>
            <a:ext cx="796801" cy="210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5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Improved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47" y="1586376"/>
            <a:ext cx="1539853" cy="163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043" y="1586377"/>
            <a:ext cx="1528049" cy="163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98426" y="3329411"/>
            <a:ext cx="193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Slice Controllers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65" y="4083132"/>
            <a:ext cx="3050927" cy="160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987" y="1759649"/>
            <a:ext cx="2883298" cy="307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28916" y="5783519"/>
            <a:ext cx="193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Crosshairs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5076" y="4966021"/>
            <a:ext cx="22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Linking, </a:t>
            </a:r>
            <a:r>
              <a:rPr lang="en-US" dirty="0" err="1" smtClean="0"/>
              <a:t>Lightboxes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0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in progress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 bwMode="auto">
          <a:xfrm>
            <a:off x="6866408" y="70281"/>
            <a:ext cx="2213006" cy="1377519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1" y="4166367"/>
            <a:ext cx="3185669" cy="140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67884" y="5690766"/>
            <a:ext cx="272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Slicer Cloud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2" y="1550922"/>
            <a:ext cx="3227988" cy="186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0426" y="3552580"/>
            <a:ext cx="272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 Editor Extensions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948" y="1762852"/>
            <a:ext cx="3291451" cy="3554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3984" y="5150050"/>
            <a:ext cx="234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ITKv4 and </a:t>
            </a:r>
            <a:r>
              <a:rPr lang="en-US" dirty="0" err="1" smtClean="0"/>
              <a:t>SimpleITK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8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-MIC Theme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 Theme.thmx</Template>
  <TotalTime>6385</TotalTime>
  <Words>305</Words>
  <Application>Microsoft Macintosh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NA-MIC Theme</vt:lpstr>
      <vt:lpstr>Core 1b – Engineering  Components</vt:lpstr>
      <vt:lpstr>Charting</vt:lpstr>
      <vt:lpstr>Multivolume</vt:lpstr>
      <vt:lpstr>MRB</vt:lpstr>
      <vt:lpstr>Scene Views</vt:lpstr>
      <vt:lpstr>Annotations</vt:lpstr>
      <vt:lpstr>Volume rendering</vt:lpstr>
      <vt:lpstr>Simplification</vt:lpstr>
      <vt:lpstr>Works in progress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Global Research</dc:creator>
  <cp:lastModifiedBy>GE Global Research</cp:lastModifiedBy>
  <cp:revision>99</cp:revision>
  <dcterms:created xsi:type="dcterms:W3CDTF">2013-01-03T13:44:24Z</dcterms:created>
  <dcterms:modified xsi:type="dcterms:W3CDTF">2013-01-10T13:51:19Z</dcterms:modified>
</cp:coreProperties>
</file>